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66" r:id="rId1"/>
  </p:sldMasterIdLst>
  <p:notesMasterIdLst>
    <p:notesMasterId r:id="rId16"/>
  </p:notesMasterIdLst>
  <p:sldIdLst>
    <p:sldId id="256" r:id="rId2"/>
    <p:sldId id="257" r:id="rId3"/>
    <p:sldId id="267" r:id="rId4"/>
    <p:sldId id="258" r:id="rId5"/>
    <p:sldId id="269" r:id="rId6"/>
    <p:sldId id="259" r:id="rId7"/>
    <p:sldId id="261" r:id="rId8"/>
    <p:sldId id="266" r:id="rId9"/>
    <p:sldId id="264" r:id="rId10"/>
    <p:sldId id="265" r:id="rId11"/>
    <p:sldId id="260" r:id="rId12"/>
    <p:sldId id="268" r:id="rId13"/>
    <p:sldId id="262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99"/>
  </p:normalViewPr>
  <p:slideViewPr>
    <p:cSldViewPr snapToGrid="0" snapToObjects="1">
      <p:cViewPr varScale="1">
        <p:scale>
          <a:sx n="106" d="100"/>
          <a:sy n="106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1" Type="http://schemas.openxmlformats.org/officeDocument/2006/relationships/image" Target="../media/image5.emf"/><Relationship Id="rId2" Type="http://schemas.openxmlformats.org/officeDocument/2006/relationships/image" Target="../media/image6.emf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1" Type="http://schemas.openxmlformats.org/officeDocument/2006/relationships/image" Target="../media/image5.emf"/><Relationship Id="rId2" Type="http://schemas.openxmlformats.org/officeDocument/2006/relationships/image" Target="../media/image6.emf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839A28-A84B-D944-A290-E40CD21CF172}" type="doc">
      <dgm:prSet loTypeId="urn:microsoft.com/office/officeart/2008/layout/HexagonCluster" loCatId="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1B18499-937B-BF4B-BAAF-64436AF3D911}">
      <dgm:prSet phldrT="[Text]"/>
      <dgm:spPr/>
      <dgm:t>
        <a:bodyPr/>
        <a:lstStyle/>
        <a:p>
          <a:r>
            <a:rPr lang="en-US" dirty="0" smtClean="0"/>
            <a:t>Authorized Medical Certificates</a:t>
          </a:r>
          <a:endParaRPr lang="en-US" dirty="0"/>
        </a:p>
      </dgm:t>
    </dgm:pt>
    <dgm:pt modelId="{D9D54951-C160-B04A-8C11-D59293F9841C}" type="parTrans" cxnId="{43645D0A-A6AC-6543-82DE-E489BFB14F2A}">
      <dgm:prSet/>
      <dgm:spPr/>
      <dgm:t>
        <a:bodyPr/>
        <a:lstStyle/>
        <a:p>
          <a:endParaRPr lang="en-US"/>
        </a:p>
      </dgm:t>
    </dgm:pt>
    <dgm:pt modelId="{6A9055A1-BE0E-4640-952A-9214BABD4CA1}" type="sibTrans" cxnId="{43645D0A-A6AC-6543-82DE-E489BFB14F2A}">
      <dgm:prSet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13A39D12-D733-AF4E-B472-124B610D7E70}">
      <dgm:prSet/>
      <dgm:spPr/>
      <dgm:t>
        <a:bodyPr/>
        <a:lstStyle/>
        <a:p>
          <a:r>
            <a:rPr lang="en-US" dirty="0" smtClean="0"/>
            <a:t>Organ Donation</a:t>
          </a:r>
          <a:endParaRPr lang="en-US" dirty="0"/>
        </a:p>
      </dgm:t>
    </dgm:pt>
    <dgm:pt modelId="{CDB53298-1EF6-8548-9A51-7CF64FD34F43}" type="parTrans" cxnId="{00BD18BA-C887-0645-A5D1-C5448F11BCC2}">
      <dgm:prSet/>
      <dgm:spPr/>
      <dgm:t>
        <a:bodyPr/>
        <a:lstStyle/>
        <a:p>
          <a:endParaRPr lang="en-US"/>
        </a:p>
      </dgm:t>
    </dgm:pt>
    <dgm:pt modelId="{88408808-D76A-734B-A066-E15DB1BA9C15}" type="sibTrans" cxnId="{00BD18BA-C887-0645-A5D1-C5448F11BCC2}">
      <dgm:prSet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153CBFD7-C56A-5948-8F10-7606DBEECC13}">
      <dgm:prSet/>
      <dgm:spPr/>
      <dgm:t>
        <a:bodyPr/>
        <a:lstStyle/>
        <a:p>
          <a:r>
            <a:rPr lang="en-US" smtClean="0"/>
            <a:t>Surrogacy</a:t>
          </a:r>
          <a:endParaRPr lang="en-US" dirty="0"/>
        </a:p>
      </dgm:t>
    </dgm:pt>
    <dgm:pt modelId="{318E71B8-6494-8D4D-B570-8D006D28F3F8}" type="parTrans" cxnId="{E1A2DE31-1A90-2E42-8704-9A344629F89A}">
      <dgm:prSet/>
      <dgm:spPr/>
      <dgm:t>
        <a:bodyPr/>
        <a:lstStyle/>
        <a:p>
          <a:endParaRPr lang="en-US"/>
        </a:p>
      </dgm:t>
    </dgm:pt>
    <dgm:pt modelId="{84B81D1F-B665-0847-B3E9-7F8005F423F2}" type="sibTrans" cxnId="{E1A2DE31-1A90-2E42-8704-9A344629F89A}">
      <dgm:prSet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59092182-F8AA-1A4E-8830-4A780D76FB51}">
      <dgm:prSet/>
      <dgm:spPr/>
      <dgm:t>
        <a:bodyPr/>
        <a:lstStyle/>
        <a:p>
          <a:r>
            <a:rPr lang="en-US" dirty="0" smtClean="0"/>
            <a:t>Fund Allocation</a:t>
          </a:r>
          <a:endParaRPr lang="en-US" dirty="0"/>
        </a:p>
      </dgm:t>
    </dgm:pt>
    <dgm:pt modelId="{7F9247EB-EB85-B540-A34C-F117F3519D80}" type="parTrans" cxnId="{C6E8A780-BD1D-AD41-9009-2825933CDF8C}">
      <dgm:prSet/>
      <dgm:spPr/>
      <dgm:t>
        <a:bodyPr/>
        <a:lstStyle/>
        <a:p>
          <a:endParaRPr lang="en-US"/>
        </a:p>
      </dgm:t>
    </dgm:pt>
    <dgm:pt modelId="{0E6FB531-61C5-7844-9FDC-BE22D6B83C16}" type="sibTrans" cxnId="{C6E8A780-BD1D-AD41-9009-2825933CDF8C}">
      <dgm:prSet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8FB491ED-73FE-E944-9195-DF3CC687CDAA}">
      <dgm:prSet/>
      <dgm:spPr/>
      <dgm:t>
        <a:bodyPr/>
        <a:lstStyle/>
        <a:p>
          <a:r>
            <a:rPr lang="en-US" dirty="0" smtClean="0"/>
            <a:t>Sperm Donation</a:t>
          </a:r>
          <a:endParaRPr lang="en-US" dirty="0"/>
        </a:p>
      </dgm:t>
    </dgm:pt>
    <dgm:pt modelId="{D6CF884C-1FC1-5A49-A4D4-5097590F3090}" type="parTrans" cxnId="{009EA1B4-FCC5-E94B-9492-A1E89F2E5BC4}">
      <dgm:prSet/>
      <dgm:spPr/>
      <dgm:t>
        <a:bodyPr/>
        <a:lstStyle/>
        <a:p>
          <a:endParaRPr lang="en-US"/>
        </a:p>
      </dgm:t>
    </dgm:pt>
    <dgm:pt modelId="{F6F3161D-FA03-F240-AD82-6C7B3AF28807}" type="sibTrans" cxnId="{009EA1B4-FCC5-E94B-9492-A1E89F2E5BC4}">
      <dgm:prSet/>
      <dgm:spPr>
        <a:blipFill rotWithShape="1">
          <a:blip xmlns:r="http://schemas.openxmlformats.org/officeDocument/2006/relationships" r:embed="rId5"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4A52CCCE-242A-6D47-BCF9-85D35E26D1A8}">
      <dgm:prSet/>
      <dgm:spPr/>
      <dgm:t>
        <a:bodyPr/>
        <a:lstStyle/>
        <a:p>
          <a:r>
            <a:rPr lang="en-US" dirty="0" smtClean="0"/>
            <a:t>Blood Donation</a:t>
          </a:r>
          <a:endParaRPr lang="en-US" dirty="0"/>
        </a:p>
      </dgm:t>
    </dgm:pt>
    <dgm:pt modelId="{DE7BB41F-7FA5-4445-950F-55075C4D8B32}" type="parTrans" cxnId="{735CADD0-388C-9446-A20C-F9FDB2267A39}">
      <dgm:prSet/>
      <dgm:spPr/>
      <dgm:t>
        <a:bodyPr/>
        <a:lstStyle/>
        <a:p>
          <a:endParaRPr lang="en-US"/>
        </a:p>
      </dgm:t>
    </dgm:pt>
    <dgm:pt modelId="{B1B91857-ECF8-0240-8FBE-E275274D923C}" type="sibTrans" cxnId="{735CADD0-388C-9446-A20C-F9FDB2267A39}">
      <dgm:prSet/>
      <dgm:spPr>
        <a:blipFill rotWithShape="1">
          <a:blip xmlns:r="http://schemas.openxmlformats.org/officeDocument/2006/relationships" r:embed="rId6"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B4EB90CD-DA58-2546-9631-1C433B53A81A}" type="pres">
      <dgm:prSet presAssocID="{0E839A28-A84B-D944-A290-E40CD21CF172}" presName="Name0" presStyleCnt="0">
        <dgm:presLayoutVars>
          <dgm:chMax val="21"/>
          <dgm:chPref val="21"/>
        </dgm:presLayoutVars>
      </dgm:prSet>
      <dgm:spPr/>
      <dgm:t>
        <a:bodyPr/>
        <a:lstStyle/>
        <a:p>
          <a:endParaRPr lang="en-US"/>
        </a:p>
      </dgm:t>
    </dgm:pt>
    <dgm:pt modelId="{6DE2E730-73E0-0545-984B-76065FB08875}" type="pres">
      <dgm:prSet presAssocID="{B1B18499-937B-BF4B-BAAF-64436AF3D911}" presName="text1" presStyleCnt="0"/>
      <dgm:spPr/>
    </dgm:pt>
    <dgm:pt modelId="{62857D18-6B17-0140-8267-657AAB509D15}" type="pres">
      <dgm:prSet presAssocID="{B1B18499-937B-BF4B-BAAF-64436AF3D911}" presName="textRepeatNode" presStyleLbl="alignNode1" presStyleIdx="0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CB64DC5-047F-454D-8974-2009606B3921}" type="pres">
      <dgm:prSet presAssocID="{B1B18499-937B-BF4B-BAAF-64436AF3D911}" presName="textaccent1" presStyleCnt="0"/>
      <dgm:spPr/>
    </dgm:pt>
    <dgm:pt modelId="{3221B73C-E214-C54A-8881-873D50A8666B}" type="pres">
      <dgm:prSet presAssocID="{B1B18499-937B-BF4B-BAAF-64436AF3D911}" presName="accentRepeatNode" presStyleLbl="solidAlignAcc1" presStyleIdx="0" presStyleCnt="12"/>
      <dgm:spPr/>
    </dgm:pt>
    <dgm:pt modelId="{4B16DF18-4316-8349-846C-7A0FFF2C4B3E}" type="pres">
      <dgm:prSet presAssocID="{6A9055A1-BE0E-4640-952A-9214BABD4CA1}" presName="image1" presStyleCnt="0"/>
      <dgm:spPr/>
    </dgm:pt>
    <dgm:pt modelId="{31E048B4-8A3E-7D4D-BE0C-5CF8BE369BD2}" type="pres">
      <dgm:prSet presAssocID="{6A9055A1-BE0E-4640-952A-9214BABD4CA1}" presName="imageRepeatNode" presStyleLbl="alignAcc1" presStyleIdx="0" presStyleCnt="6"/>
      <dgm:spPr/>
      <dgm:t>
        <a:bodyPr/>
        <a:lstStyle/>
        <a:p>
          <a:endParaRPr lang="en-US"/>
        </a:p>
      </dgm:t>
    </dgm:pt>
    <dgm:pt modelId="{EFC33285-6110-514C-8BDC-8C60FA440664}" type="pres">
      <dgm:prSet presAssocID="{6A9055A1-BE0E-4640-952A-9214BABD4CA1}" presName="imageaccent1" presStyleCnt="0"/>
      <dgm:spPr/>
    </dgm:pt>
    <dgm:pt modelId="{32FB4C47-124C-D747-AB4D-51B16335EB0C}" type="pres">
      <dgm:prSet presAssocID="{6A9055A1-BE0E-4640-952A-9214BABD4CA1}" presName="accentRepeatNode" presStyleLbl="solidAlignAcc1" presStyleIdx="1" presStyleCnt="12"/>
      <dgm:spPr/>
    </dgm:pt>
    <dgm:pt modelId="{BD3D4831-96DA-B248-8DC5-CD3BB66C45BB}" type="pres">
      <dgm:prSet presAssocID="{13A39D12-D733-AF4E-B472-124B610D7E70}" presName="text2" presStyleCnt="0"/>
      <dgm:spPr/>
    </dgm:pt>
    <dgm:pt modelId="{C61B3035-D7AC-C14F-8E97-9B884AA243DA}" type="pres">
      <dgm:prSet presAssocID="{13A39D12-D733-AF4E-B472-124B610D7E70}" presName="textRepeatNode" presStyleLbl="alignNode1" presStyleIdx="1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AC63431-E066-6342-9DE0-C9537D0D47F9}" type="pres">
      <dgm:prSet presAssocID="{13A39D12-D733-AF4E-B472-124B610D7E70}" presName="textaccent2" presStyleCnt="0"/>
      <dgm:spPr/>
    </dgm:pt>
    <dgm:pt modelId="{A01C0074-75F3-8145-B12E-114B5CE965D3}" type="pres">
      <dgm:prSet presAssocID="{13A39D12-D733-AF4E-B472-124B610D7E70}" presName="accentRepeatNode" presStyleLbl="solidAlignAcc1" presStyleIdx="2" presStyleCnt="12"/>
      <dgm:spPr/>
    </dgm:pt>
    <dgm:pt modelId="{DFE2B6CF-728D-004F-8C4A-32DE3535754C}" type="pres">
      <dgm:prSet presAssocID="{88408808-D76A-734B-A066-E15DB1BA9C15}" presName="image2" presStyleCnt="0"/>
      <dgm:spPr/>
    </dgm:pt>
    <dgm:pt modelId="{CC6807CE-5C1F-4248-BD0C-F2A96EA4147F}" type="pres">
      <dgm:prSet presAssocID="{88408808-D76A-734B-A066-E15DB1BA9C15}" presName="imageRepeatNode" presStyleLbl="alignAcc1" presStyleIdx="1" presStyleCnt="6"/>
      <dgm:spPr/>
      <dgm:t>
        <a:bodyPr/>
        <a:lstStyle/>
        <a:p>
          <a:endParaRPr lang="en-US"/>
        </a:p>
      </dgm:t>
    </dgm:pt>
    <dgm:pt modelId="{89E13058-21A4-0F47-AB6C-EE14889DE607}" type="pres">
      <dgm:prSet presAssocID="{88408808-D76A-734B-A066-E15DB1BA9C15}" presName="imageaccent2" presStyleCnt="0"/>
      <dgm:spPr/>
    </dgm:pt>
    <dgm:pt modelId="{BB9C9A2B-DA2E-1948-A3E0-B9DE58A00040}" type="pres">
      <dgm:prSet presAssocID="{88408808-D76A-734B-A066-E15DB1BA9C15}" presName="accentRepeatNode" presStyleLbl="solidAlignAcc1" presStyleIdx="3" presStyleCnt="12"/>
      <dgm:spPr/>
    </dgm:pt>
    <dgm:pt modelId="{3BEA296C-2CCF-2246-85AB-357D9EE189CD}" type="pres">
      <dgm:prSet presAssocID="{153CBFD7-C56A-5948-8F10-7606DBEECC13}" presName="text3" presStyleCnt="0"/>
      <dgm:spPr/>
    </dgm:pt>
    <dgm:pt modelId="{80015E02-35BF-7C48-BCF5-BB8CF3797DAA}" type="pres">
      <dgm:prSet presAssocID="{153CBFD7-C56A-5948-8F10-7606DBEECC13}" presName="textRepeatNode" presStyleLbl="alignNode1" presStyleIdx="2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8E18A56-9CB6-9B45-8101-0EC27CCFCE72}" type="pres">
      <dgm:prSet presAssocID="{153CBFD7-C56A-5948-8F10-7606DBEECC13}" presName="textaccent3" presStyleCnt="0"/>
      <dgm:spPr/>
    </dgm:pt>
    <dgm:pt modelId="{A321C49C-3073-3A43-88DA-823897F5BFD6}" type="pres">
      <dgm:prSet presAssocID="{153CBFD7-C56A-5948-8F10-7606DBEECC13}" presName="accentRepeatNode" presStyleLbl="solidAlignAcc1" presStyleIdx="4" presStyleCnt="12"/>
      <dgm:spPr/>
    </dgm:pt>
    <dgm:pt modelId="{9F737C39-4DAE-A143-8E93-946D752E8545}" type="pres">
      <dgm:prSet presAssocID="{84B81D1F-B665-0847-B3E9-7F8005F423F2}" presName="image3" presStyleCnt="0"/>
      <dgm:spPr/>
    </dgm:pt>
    <dgm:pt modelId="{E5A0BE59-B832-0047-BB47-2C6C8C38466E}" type="pres">
      <dgm:prSet presAssocID="{84B81D1F-B665-0847-B3E9-7F8005F423F2}" presName="imageRepeatNode" presStyleLbl="alignAcc1" presStyleIdx="2" presStyleCnt="6"/>
      <dgm:spPr/>
      <dgm:t>
        <a:bodyPr/>
        <a:lstStyle/>
        <a:p>
          <a:endParaRPr lang="en-US"/>
        </a:p>
      </dgm:t>
    </dgm:pt>
    <dgm:pt modelId="{4B673024-253D-D242-9972-AB24B500FCDD}" type="pres">
      <dgm:prSet presAssocID="{84B81D1F-B665-0847-B3E9-7F8005F423F2}" presName="imageaccent3" presStyleCnt="0"/>
      <dgm:spPr/>
    </dgm:pt>
    <dgm:pt modelId="{1B224E94-69EC-9043-90E5-687B930413CF}" type="pres">
      <dgm:prSet presAssocID="{84B81D1F-B665-0847-B3E9-7F8005F423F2}" presName="accentRepeatNode" presStyleLbl="solidAlignAcc1" presStyleIdx="5" presStyleCnt="12"/>
      <dgm:spPr/>
    </dgm:pt>
    <dgm:pt modelId="{6BBDB593-0DE7-234C-86EC-54529C451492}" type="pres">
      <dgm:prSet presAssocID="{59092182-F8AA-1A4E-8830-4A780D76FB51}" presName="text4" presStyleCnt="0"/>
      <dgm:spPr/>
    </dgm:pt>
    <dgm:pt modelId="{0C094CCD-03BC-4E48-87FB-2D16C9C4119C}" type="pres">
      <dgm:prSet presAssocID="{59092182-F8AA-1A4E-8830-4A780D76FB51}" presName="textRepeatNode" presStyleLbl="alignNode1" presStyleIdx="3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12F081-C6BD-0B49-B0CB-DF12505E0C69}" type="pres">
      <dgm:prSet presAssocID="{59092182-F8AA-1A4E-8830-4A780D76FB51}" presName="textaccent4" presStyleCnt="0"/>
      <dgm:spPr/>
    </dgm:pt>
    <dgm:pt modelId="{79E1C99F-4928-9E4D-8EB2-39FA35E0C9C0}" type="pres">
      <dgm:prSet presAssocID="{59092182-F8AA-1A4E-8830-4A780D76FB51}" presName="accentRepeatNode" presStyleLbl="solidAlignAcc1" presStyleIdx="6" presStyleCnt="12"/>
      <dgm:spPr/>
    </dgm:pt>
    <dgm:pt modelId="{5BCE8933-1361-104A-A4BB-9FB35B7456C2}" type="pres">
      <dgm:prSet presAssocID="{0E6FB531-61C5-7844-9FDC-BE22D6B83C16}" presName="image4" presStyleCnt="0"/>
      <dgm:spPr/>
    </dgm:pt>
    <dgm:pt modelId="{D7EBFBDB-CB64-4344-802F-3AD2B88FFBEB}" type="pres">
      <dgm:prSet presAssocID="{0E6FB531-61C5-7844-9FDC-BE22D6B83C16}" presName="imageRepeatNode" presStyleLbl="alignAcc1" presStyleIdx="3" presStyleCnt="6"/>
      <dgm:spPr/>
      <dgm:t>
        <a:bodyPr/>
        <a:lstStyle/>
        <a:p>
          <a:endParaRPr lang="en-US"/>
        </a:p>
      </dgm:t>
    </dgm:pt>
    <dgm:pt modelId="{E73BE490-BC0F-E347-833B-528C73E43D00}" type="pres">
      <dgm:prSet presAssocID="{0E6FB531-61C5-7844-9FDC-BE22D6B83C16}" presName="imageaccent4" presStyleCnt="0"/>
      <dgm:spPr/>
    </dgm:pt>
    <dgm:pt modelId="{950DCBE0-5F35-3142-8904-68495C6FF931}" type="pres">
      <dgm:prSet presAssocID="{0E6FB531-61C5-7844-9FDC-BE22D6B83C16}" presName="accentRepeatNode" presStyleLbl="solidAlignAcc1" presStyleIdx="7" presStyleCnt="12"/>
      <dgm:spPr/>
    </dgm:pt>
    <dgm:pt modelId="{4F7BD377-8D67-AA4B-90D0-4B318BEDF6DB}" type="pres">
      <dgm:prSet presAssocID="{8FB491ED-73FE-E944-9195-DF3CC687CDAA}" presName="text5" presStyleCnt="0"/>
      <dgm:spPr/>
    </dgm:pt>
    <dgm:pt modelId="{38C8944A-0490-5A47-ADAB-6883E769777C}" type="pres">
      <dgm:prSet presAssocID="{8FB491ED-73FE-E944-9195-DF3CC687CDAA}" presName="textRepeatNode" presStyleLbl="alignNode1" presStyleIdx="4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2F339C9-C040-C949-AD44-30682B8AA5EF}" type="pres">
      <dgm:prSet presAssocID="{8FB491ED-73FE-E944-9195-DF3CC687CDAA}" presName="textaccent5" presStyleCnt="0"/>
      <dgm:spPr/>
    </dgm:pt>
    <dgm:pt modelId="{4E72446A-C01F-944F-B0E1-12E4D691E8F6}" type="pres">
      <dgm:prSet presAssocID="{8FB491ED-73FE-E944-9195-DF3CC687CDAA}" presName="accentRepeatNode" presStyleLbl="solidAlignAcc1" presStyleIdx="8" presStyleCnt="12"/>
      <dgm:spPr/>
    </dgm:pt>
    <dgm:pt modelId="{3E75B890-03F9-B84A-BAD0-19DEA755B481}" type="pres">
      <dgm:prSet presAssocID="{F6F3161D-FA03-F240-AD82-6C7B3AF28807}" presName="image5" presStyleCnt="0"/>
      <dgm:spPr/>
    </dgm:pt>
    <dgm:pt modelId="{3E551618-6595-2947-B891-0AFB0C7E0CAF}" type="pres">
      <dgm:prSet presAssocID="{F6F3161D-FA03-F240-AD82-6C7B3AF28807}" presName="imageRepeatNode" presStyleLbl="alignAcc1" presStyleIdx="4" presStyleCnt="6"/>
      <dgm:spPr/>
      <dgm:t>
        <a:bodyPr/>
        <a:lstStyle/>
        <a:p>
          <a:endParaRPr lang="en-US"/>
        </a:p>
      </dgm:t>
    </dgm:pt>
    <dgm:pt modelId="{FEDD69DC-6E51-134F-B7CE-75AE218A3CD9}" type="pres">
      <dgm:prSet presAssocID="{F6F3161D-FA03-F240-AD82-6C7B3AF28807}" presName="imageaccent5" presStyleCnt="0"/>
      <dgm:spPr/>
    </dgm:pt>
    <dgm:pt modelId="{F947EB1C-C291-E34E-AA29-750A14073124}" type="pres">
      <dgm:prSet presAssocID="{F6F3161D-FA03-F240-AD82-6C7B3AF28807}" presName="accentRepeatNode" presStyleLbl="solidAlignAcc1" presStyleIdx="9" presStyleCnt="12"/>
      <dgm:spPr/>
    </dgm:pt>
    <dgm:pt modelId="{04B92494-9F20-F54D-86C2-8AE4E55BB8F4}" type="pres">
      <dgm:prSet presAssocID="{4A52CCCE-242A-6D47-BCF9-85D35E26D1A8}" presName="text6" presStyleCnt="0"/>
      <dgm:spPr/>
    </dgm:pt>
    <dgm:pt modelId="{258143E2-836D-2546-9248-67282A541422}" type="pres">
      <dgm:prSet presAssocID="{4A52CCCE-242A-6D47-BCF9-85D35E26D1A8}" presName="textRepeatNode" presStyleLbl="alignNode1" presStyleIdx="5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CEF60C-3263-4F46-AF11-C8A75E7F16A5}" type="pres">
      <dgm:prSet presAssocID="{4A52CCCE-242A-6D47-BCF9-85D35E26D1A8}" presName="textaccent6" presStyleCnt="0"/>
      <dgm:spPr/>
    </dgm:pt>
    <dgm:pt modelId="{F787A563-A827-B740-8761-6DA141095BB2}" type="pres">
      <dgm:prSet presAssocID="{4A52CCCE-242A-6D47-BCF9-85D35E26D1A8}" presName="accentRepeatNode" presStyleLbl="solidAlignAcc1" presStyleIdx="10" presStyleCnt="12"/>
      <dgm:spPr/>
    </dgm:pt>
    <dgm:pt modelId="{873B0871-FF74-C443-9B58-6CC5CF2546BA}" type="pres">
      <dgm:prSet presAssocID="{B1B91857-ECF8-0240-8FBE-E275274D923C}" presName="image6" presStyleCnt="0"/>
      <dgm:spPr/>
    </dgm:pt>
    <dgm:pt modelId="{859E588E-E9B2-DB4D-B9DD-C573300F0C02}" type="pres">
      <dgm:prSet presAssocID="{B1B91857-ECF8-0240-8FBE-E275274D923C}" presName="imageRepeatNode" presStyleLbl="alignAcc1" presStyleIdx="5" presStyleCnt="6"/>
      <dgm:spPr/>
      <dgm:t>
        <a:bodyPr/>
        <a:lstStyle/>
        <a:p>
          <a:endParaRPr lang="en-US"/>
        </a:p>
      </dgm:t>
    </dgm:pt>
    <dgm:pt modelId="{BB56426E-1C1D-3149-B340-9BD319911714}" type="pres">
      <dgm:prSet presAssocID="{B1B91857-ECF8-0240-8FBE-E275274D923C}" presName="imageaccent6" presStyleCnt="0"/>
      <dgm:spPr/>
    </dgm:pt>
    <dgm:pt modelId="{A768B53D-5D30-5840-A758-11DEE8DB6306}" type="pres">
      <dgm:prSet presAssocID="{B1B91857-ECF8-0240-8FBE-E275274D923C}" presName="accentRepeatNode" presStyleLbl="solidAlignAcc1" presStyleIdx="11" presStyleCnt="12"/>
      <dgm:spPr/>
    </dgm:pt>
  </dgm:ptLst>
  <dgm:cxnLst>
    <dgm:cxn modelId="{00BD18BA-C887-0645-A5D1-C5448F11BCC2}" srcId="{0E839A28-A84B-D944-A290-E40CD21CF172}" destId="{13A39D12-D733-AF4E-B472-124B610D7E70}" srcOrd="1" destOrd="0" parTransId="{CDB53298-1EF6-8548-9A51-7CF64FD34F43}" sibTransId="{88408808-D76A-734B-A066-E15DB1BA9C15}"/>
    <dgm:cxn modelId="{6CE396BC-140D-2745-8BE1-D2D4D362F76C}" type="presOf" srcId="{6A9055A1-BE0E-4640-952A-9214BABD4CA1}" destId="{31E048B4-8A3E-7D4D-BE0C-5CF8BE369BD2}" srcOrd="0" destOrd="0" presId="urn:microsoft.com/office/officeart/2008/layout/HexagonCluster"/>
    <dgm:cxn modelId="{5F2C0430-D31F-5146-A51A-D3CB012FFA7E}" type="presOf" srcId="{88408808-D76A-734B-A066-E15DB1BA9C15}" destId="{CC6807CE-5C1F-4248-BD0C-F2A96EA4147F}" srcOrd="0" destOrd="0" presId="urn:microsoft.com/office/officeart/2008/layout/HexagonCluster"/>
    <dgm:cxn modelId="{BE9BF848-7147-E04B-AE47-AE5ADD15E01D}" type="presOf" srcId="{13A39D12-D733-AF4E-B472-124B610D7E70}" destId="{C61B3035-D7AC-C14F-8E97-9B884AA243DA}" srcOrd="0" destOrd="0" presId="urn:microsoft.com/office/officeart/2008/layout/HexagonCluster"/>
    <dgm:cxn modelId="{04A10B8A-A14B-BF48-98EC-CEAB6BC96590}" type="presOf" srcId="{B1B91857-ECF8-0240-8FBE-E275274D923C}" destId="{859E588E-E9B2-DB4D-B9DD-C573300F0C02}" srcOrd="0" destOrd="0" presId="urn:microsoft.com/office/officeart/2008/layout/HexagonCluster"/>
    <dgm:cxn modelId="{DFC8AC0F-DEC2-B648-A4EC-06099B2003DB}" type="presOf" srcId="{0E6FB531-61C5-7844-9FDC-BE22D6B83C16}" destId="{D7EBFBDB-CB64-4344-802F-3AD2B88FFBEB}" srcOrd="0" destOrd="0" presId="urn:microsoft.com/office/officeart/2008/layout/HexagonCluster"/>
    <dgm:cxn modelId="{4E0A62E8-3E12-D140-BA47-A5ED927E7130}" type="presOf" srcId="{B1B18499-937B-BF4B-BAAF-64436AF3D911}" destId="{62857D18-6B17-0140-8267-657AAB509D15}" srcOrd="0" destOrd="0" presId="urn:microsoft.com/office/officeart/2008/layout/HexagonCluster"/>
    <dgm:cxn modelId="{E11E9A07-DFD0-2040-8A01-0B0760D96F8F}" type="presOf" srcId="{153CBFD7-C56A-5948-8F10-7606DBEECC13}" destId="{80015E02-35BF-7C48-BCF5-BB8CF3797DAA}" srcOrd="0" destOrd="0" presId="urn:microsoft.com/office/officeart/2008/layout/HexagonCluster"/>
    <dgm:cxn modelId="{1161ABFF-F355-0C48-AAA0-F3649BCC8F2A}" type="presOf" srcId="{8FB491ED-73FE-E944-9195-DF3CC687CDAA}" destId="{38C8944A-0490-5A47-ADAB-6883E769777C}" srcOrd="0" destOrd="0" presId="urn:microsoft.com/office/officeart/2008/layout/HexagonCluster"/>
    <dgm:cxn modelId="{009EA1B4-FCC5-E94B-9492-A1E89F2E5BC4}" srcId="{0E839A28-A84B-D944-A290-E40CD21CF172}" destId="{8FB491ED-73FE-E944-9195-DF3CC687CDAA}" srcOrd="4" destOrd="0" parTransId="{D6CF884C-1FC1-5A49-A4D4-5097590F3090}" sibTransId="{F6F3161D-FA03-F240-AD82-6C7B3AF28807}"/>
    <dgm:cxn modelId="{FF031AE8-CD28-884A-958B-7F96CAAB3049}" type="presOf" srcId="{59092182-F8AA-1A4E-8830-4A780D76FB51}" destId="{0C094CCD-03BC-4E48-87FB-2D16C9C4119C}" srcOrd="0" destOrd="0" presId="urn:microsoft.com/office/officeart/2008/layout/HexagonCluster"/>
    <dgm:cxn modelId="{478C56B7-4A5F-0E46-999A-7AAA9E464BB1}" type="presOf" srcId="{F6F3161D-FA03-F240-AD82-6C7B3AF28807}" destId="{3E551618-6595-2947-B891-0AFB0C7E0CAF}" srcOrd="0" destOrd="0" presId="urn:microsoft.com/office/officeart/2008/layout/HexagonCluster"/>
    <dgm:cxn modelId="{07D31648-60CD-0548-8091-858B718A7614}" type="presOf" srcId="{0E839A28-A84B-D944-A290-E40CD21CF172}" destId="{B4EB90CD-DA58-2546-9631-1C433B53A81A}" srcOrd="0" destOrd="0" presId="urn:microsoft.com/office/officeart/2008/layout/HexagonCluster"/>
    <dgm:cxn modelId="{43645D0A-A6AC-6543-82DE-E489BFB14F2A}" srcId="{0E839A28-A84B-D944-A290-E40CD21CF172}" destId="{B1B18499-937B-BF4B-BAAF-64436AF3D911}" srcOrd="0" destOrd="0" parTransId="{D9D54951-C160-B04A-8C11-D59293F9841C}" sibTransId="{6A9055A1-BE0E-4640-952A-9214BABD4CA1}"/>
    <dgm:cxn modelId="{B1F44DEF-0123-CB45-A30E-98EF95FC5143}" type="presOf" srcId="{4A52CCCE-242A-6D47-BCF9-85D35E26D1A8}" destId="{258143E2-836D-2546-9248-67282A541422}" srcOrd="0" destOrd="0" presId="urn:microsoft.com/office/officeart/2008/layout/HexagonCluster"/>
    <dgm:cxn modelId="{735CADD0-388C-9446-A20C-F9FDB2267A39}" srcId="{0E839A28-A84B-D944-A290-E40CD21CF172}" destId="{4A52CCCE-242A-6D47-BCF9-85D35E26D1A8}" srcOrd="5" destOrd="0" parTransId="{DE7BB41F-7FA5-4445-950F-55075C4D8B32}" sibTransId="{B1B91857-ECF8-0240-8FBE-E275274D923C}"/>
    <dgm:cxn modelId="{E1A2DE31-1A90-2E42-8704-9A344629F89A}" srcId="{0E839A28-A84B-D944-A290-E40CD21CF172}" destId="{153CBFD7-C56A-5948-8F10-7606DBEECC13}" srcOrd="2" destOrd="0" parTransId="{318E71B8-6494-8D4D-B570-8D006D28F3F8}" sibTransId="{84B81D1F-B665-0847-B3E9-7F8005F423F2}"/>
    <dgm:cxn modelId="{C6E8A780-BD1D-AD41-9009-2825933CDF8C}" srcId="{0E839A28-A84B-D944-A290-E40CD21CF172}" destId="{59092182-F8AA-1A4E-8830-4A780D76FB51}" srcOrd="3" destOrd="0" parTransId="{7F9247EB-EB85-B540-A34C-F117F3519D80}" sibTransId="{0E6FB531-61C5-7844-9FDC-BE22D6B83C16}"/>
    <dgm:cxn modelId="{A14221BC-340E-1F46-B183-1F604418C05D}" type="presOf" srcId="{84B81D1F-B665-0847-B3E9-7F8005F423F2}" destId="{E5A0BE59-B832-0047-BB47-2C6C8C38466E}" srcOrd="0" destOrd="0" presId="urn:microsoft.com/office/officeart/2008/layout/HexagonCluster"/>
    <dgm:cxn modelId="{34CADB2A-93B7-D949-B127-D43AD3D1D7CE}" type="presParOf" srcId="{B4EB90CD-DA58-2546-9631-1C433B53A81A}" destId="{6DE2E730-73E0-0545-984B-76065FB08875}" srcOrd="0" destOrd="0" presId="urn:microsoft.com/office/officeart/2008/layout/HexagonCluster"/>
    <dgm:cxn modelId="{CE987B57-93FB-064D-8104-F4D3E78F1F59}" type="presParOf" srcId="{6DE2E730-73E0-0545-984B-76065FB08875}" destId="{62857D18-6B17-0140-8267-657AAB509D15}" srcOrd="0" destOrd="0" presId="urn:microsoft.com/office/officeart/2008/layout/HexagonCluster"/>
    <dgm:cxn modelId="{E0349610-8EAE-4645-A261-0204A4BC8570}" type="presParOf" srcId="{B4EB90CD-DA58-2546-9631-1C433B53A81A}" destId="{4CB64DC5-047F-454D-8974-2009606B3921}" srcOrd="1" destOrd="0" presId="urn:microsoft.com/office/officeart/2008/layout/HexagonCluster"/>
    <dgm:cxn modelId="{861E9C56-1A46-BC49-B6F4-885D4711FC99}" type="presParOf" srcId="{4CB64DC5-047F-454D-8974-2009606B3921}" destId="{3221B73C-E214-C54A-8881-873D50A8666B}" srcOrd="0" destOrd="0" presId="urn:microsoft.com/office/officeart/2008/layout/HexagonCluster"/>
    <dgm:cxn modelId="{39BD0F27-CC84-B743-BB6B-EE35AEE17D39}" type="presParOf" srcId="{B4EB90CD-DA58-2546-9631-1C433B53A81A}" destId="{4B16DF18-4316-8349-846C-7A0FFF2C4B3E}" srcOrd="2" destOrd="0" presId="urn:microsoft.com/office/officeart/2008/layout/HexagonCluster"/>
    <dgm:cxn modelId="{0BACD957-2E1C-0244-BC55-D178A8E42B6A}" type="presParOf" srcId="{4B16DF18-4316-8349-846C-7A0FFF2C4B3E}" destId="{31E048B4-8A3E-7D4D-BE0C-5CF8BE369BD2}" srcOrd="0" destOrd="0" presId="urn:microsoft.com/office/officeart/2008/layout/HexagonCluster"/>
    <dgm:cxn modelId="{1F944E16-299E-1640-A352-1BF4E9BEF07E}" type="presParOf" srcId="{B4EB90CD-DA58-2546-9631-1C433B53A81A}" destId="{EFC33285-6110-514C-8BDC-8C60FA440664}" srcOrd="3" destOrd="0" presId="urn:microsoft.com/office/officeart/2008/layout/HexagonCluster"/>
    <dgm:cxn modelId="{F847681C-845C-9B4E-835C-1A1BF5637DFB}" type="presParOf" srcId="{EFC33285-6110-514C-8BDC-8C60FA440664}" destId="{32FB4C47-124C-D747-AB4D-51B16335EB0C}" srcOrd="0" destOrd="0" presId="urn:microsoft.com/office/officeart/2008/layout/HexagonCluster"/>
    <dgm:cxn modelId="{E43C6145-A993-B942-B8C9-BC54F3B9F6FF}" type="presParOf" srcId="{B4EB90CD-DA58-2546-9631-1C433B53A81A}" destId="{BD3D4831-96DA-B248-8DC5-CD3BB66C45BB}" srcOrd="4" destOrd="0" presId="urn:microsoft.com/office/officeart/2008/layout/HexagonCluster"/>
    <dgm:cxn modelId="{C60603FB-56CF-E143-920A-29CDE7CF4E05}" type="presParOf" srcId="{BD3D4831-96DA-B248-8DC5-CD3BB66C45BB}" destId="{C61B3035-D7AC-C14F-8E97-9B884AA243DA}" srcOrd="0" destOrd="0" presId="urn:microsoft.com/office/officeart/2008/layout/HexagonCluster"/>
    <dgm:cxn modelId="{2BB901DA-0D96-3045-B15F-840FB5C92D5E}" type="presParOf" srcId="{B4EB90CD-DA58-2546-9631-1C433B53A81A}" destId="{4AC63431-E066-6342-9DE0-C9537D0D47F9}" srcOrd="5" destOrd="0" presId="urn:microsoft.com/office/officeart/2008/layout/HexagonCluster"/>
    <dgm:cxn modelId="{E05518D4-7D23-BD40-AF90-A5498E2BFAEA}" type="presParOf" srcId="{4AC63431-E066-6342-9DE0-C9537D0D47F9}" destId="{A01C0074-75F3-8145-B12E-114B5CE965D3}" srcOrd="0" destOrd="0" presId="urn:microsoft.com/office/officeart/2008/layout/HexagonCluster"/>
    <dgm:cxn modelId="{FF8FFAEA-7A22-2E4C-A5E2-9E0CFB8C3509}" type="presParOf" srcId="{B4EB90CD-DA58-2546-9631-1C433B53A81A}" destId="{DFE2B6CF-728D-004F-8C4A-32DE3535754C}" srcOrd="6" destOrd="0" presId="urn:microsoft.com/office/officeart/2008/layout/HexagonCluster"/>
    <dgm:cxn modelId="{FE5C5081-F5C6-BB4C-8450-A06EA2B4D6B9}" type="presParOf" srcId="{DFE2B6CF-728D-004F-8C4A-32DE3535754C}" destId="{CC6807CE-5C1F-4248-BD0C-F2A96EA4147F}" srcOrd="0" destOrd="0" presId="urn:microsoft.com/office/officeart/2008/layout/HexagonCluster"/>
    <dgm:cxn modelId="{78CBA4E5-FA3C-304F-BE72-D0CACDCD69C1}" type="presParOf" srcId="{B4EB90CD-DA58-2546-9631-1C433B53A81A}" destId="{89E13058-21A4-0F47-AB6C-EE14889DE607}" srcOrd="7" destOrd="0" presId="urn:microsoft.com/office/officeart/2008/layout/HexagonCluster"/>
    <dgm:cxn modelId="{FBF37BDB-5926-7346-8816-B05842363EE0}" type="presParOf" srcId="{89E13058-21A4-0F47-AB6C-EE14889DE607}" destId="{BB9C9A2B-DA2E-1948-A3E0-B9DE58A00040}" srcOrd="0" destOrd="0" presId="urn:microsoft.com/office/officeart/2008/layout/HexagonCluster"/>
    <dgm:cxn modelId="{0E8BA99E-972B-E246-8957-F2AA85FE18C5}" type="presParOf" srcId="{B4EB90CD-DA58-2546-9631-1C433B53A81A}" destId="{3BEA296C-2CCF-2246-85AB-357D9EE189CD}" srcOrd="8" destOrd="0" presId="urn:microsoft.com/office/officeart/2008/layout/HexagonCluster"/>
    <dgm:cxn modelId="{FF6E7A73-19E5-2B4C-9A0C-EA5BF4E69169}" type="presParOf" srcId="{3BEA296C-2CCF-2246-85AB-357D9EE189CD}" destId="{80015E02-35BF-7C48-BCF5-BB8CF3797DAA}" srcOrd="0" destOrd="0" presId="urn:microsoft.com/office/officeart/2008/layout/HexagonCluster"/>
    <dgm:cxn modelId="{398D2143-CA73-1144-8830-A16CF9AFCD60}" type="presParOf" srcId="{B4EB90CD-DA58-2546-9631-1C433B53A81A}" destId="{38E18A56-9CB6-9B45-8101-0EC27CCFCE72}" srcOrd="9" destOrd="0" presId="urn:microsoft.com/office/officeart/2008/layout/HexagonCluster"/>
    <dgm:cxn modelId="{80DFD3A4-EB4E-C34B-8CE6-1C79D73597A3}" type="presParOf" srcId="{38E18A56-9CB6-9B45-8101-0EC27CCFCE72}" destId="{A321C49C-3073-3A43-88DA-823897F5BFD6}" srcOrd="0" destOrd="0" presId="urn:microsoft.com/office/officeart/2008/layout/HexagonCluster"/>
    <dgm:cxn modelId="{BDD6788F-B27B-554A-A0A5-69D326FAE585}" type="presParOf" srcId="{B4EB90CD-DA58-2546-9631-1C433B53A81A}" destId="{9F737C39-4DAE-A143-8E93-946D752E8545}" srcOrd="10" destOrd="0" presId="urn:microsoft.com/office/officeart/2008/layout/HexagonCluster"/>
    <dgm:cxn modelId="{A303309D-23EC-634E-9D0B-AE16D3D6053E}" type="presParOf" srcId="{9F737C39-4DAE-A143-8E93-946D752E8545}" destId="{E5A0BE59-B832-0047-BB47-2C6C8C38466E}" srcOrd="0" destOrd="0" presId="urn:microsoft.com/office/officeart/2008/layout/HexagonCluster"/>
    <dgm:cxn modelId="{111ABA9D-692E-5043-AEB0-DC700BAAD632}" type="presParOf" srcId="{B4EB90CD-DA58-2546-9631-1C433B53A81A}" destId="{4B673024-253D-D242-9972-AB24B500FCDD}" srcOrd="11" destOrd="0" presId="urn:microsoft.com/office/officeart/2008/layout/HexagonCluster"/>
    <dgm:cxn modelId="{EF83220A-83A9-BE47-9756-3257D0848DE9}" type="presParOf" srcId="{4B673024-253D-D242-9972-AB24B500FCDD}" destId="{1B224E94-69EC-9043-90E5-687B930413CF}" srcOrd="0" destOrd="0" presId="urn:microsoft.com/office/officeart/2008/layout/HexagonCluster"/>
    <dgm:cxn modelId="{2EE59C7C-8C5D-3D46-86DB-E4BE920F7507}" type="presParOf" srcId="{B4EB90CD-DA58-2546-9631-1C433B53A81A}" destId="{6BBDB593-0DE7-234C-86EC-54529C451492}" srcOrd="12" destOrd="0" presId="urn:microsoft.com/office/officeart/2008/layout/HexagonCluster"/>
    <dgm:cxn modelId="{B1BC7AE0-1E98-E548-9B55-3AA874A864E1}" type="presParOf" srcId="{6BBDB593-0DE7-234C-86EC-54529C451492}" destId="{0C094CCD-03BC-4E48-87FB-2D16C9C4119C}" srcOrd="0" destOrd="0" presId="urn:microsoft.com/office/officeart/2008/layout/HexagonCluster"/>
    <dgm:cxn modelId="{7D66F0C6-0EA9-1B4A-AC3C-2CEA5771A4F6}" type="presParOf" srcId="{B4EB90CD-DA58-2546-9631-1C433B53A81A}" destId="{0E12F081-C6BD-0B49-B0CB-DF12505E0C69}" srcOrd="13" destOrd="0" presId="urn:microsoft.com/office/officeart/2008/layout/HexagonCluster"/>
    <dgm:cxn modelId="{9C34A26E-A508-6B46-9B70-09E4FA34045A}" type="presParOf" srcId="{0E12F081-C6BD-0B49-B0CB-DF12505E0C69}" destId="{79E1C99F-4928-9E4D-8EB2-39FA35E0C9C0}" srcOrd="0" destOrd="0" presId="urn:microsoft.com/office/officeart/2008/layout/HexagonCluster"/>
    <dgm:cxn modelId="{C3C32928-9C44-5944-BB4E-4E57B41F2975}" type="presParOf" srcId="{B4EB90CD-DA58-2546-9631-1C433B53A81A}" destId="{5BCE8933-1361-104A-A4BB-9FB35B7456C2}" srcOrd="14" destOrd="0" presId="urn:microsoft.com/office/officeart/2008/layout/HexagonCluster"/>
    <dgm:cxn modelId="{1C804E99-637F-7E46-9613-0AC8948FC66A}" type="presParOf" srcId="{5BCE8933-1361-104A-A4BB-9FB35B7456C2}" destId="{D7EBFBDB-CB64-4344-802F-3AD2B88FFBEB}" srcOrd="0" destOrd="0" presId="urn:microsoft.com/office/officeart/2008/layout/HexagonCluster"/>
    <dgm:cxn modelId="{A298B77C-79AD-F741-95CD-13607CABEE00}" type="presParOf" srcId="{B4EB90CD-DA58-2546-9631-1C433B53A81A}" destId="{E73BE490-BC0F-E347-833B-528C73E43D00}" srcOrd="15" destOrd="0" presId="urn:microsoft.com/office/officeart/2008/layout/HexagonCluster"/>
    <dgm:cxn modelId="{30250502-AAD4-864D-B7AB-FECA8F7D05A6}" type="presParOf" srcId="{E73BE490-BC0F-E347-833B-528C73E43D00}" destId="{950DCBE0-5F35-3142-8904-68495C6FF931}" srcOrd="0" destOrd="0" presId="urn:microsoft.com/office/officeart/2008/layout/HexagonCluster"/>
    <dgm:cxn modelId="{48EEC169-98D0-6E4B-9988-FD5FC1BC04E4}" type="presParOf" srcId="{B4EB90CD-DA58-2546-9631-1C433B53A81A}" destId="{4F7BD377-8D67-AA4B-90D0-4B318BEDF6DB}" srcOrd="16" destOrd="0" presId="urn:microsoft.com/office/officeart/2008/layout/HexagonCluster"/>
    <dgm:cxn modelId="{7ABD3335-32AB-274C-A6C5-95C65C7302DE}" type="presParOf" srcId="{4F7BD377-8D67-AA4B-90D0-4B318BEDF6DB}" destId="{38C8944A-0490-5A47-ADAB-6883E769777C}" srcOrd="0" destOrd="0" presId="urn:microsoft.com/office/officeart/2008/layout/HexagonCluster"/>
    <dgm:cxn modelId="{9ABD4AFA-4570-A44F-B59A-ACD2F61B5DE6}" type="presParOf" srcId="{B4EB90CD-DA58-2546-9631-1C433B53A81A}" destId="{D2F339C9-C040-C949-AD44-30682B8AA5EF}" srcOrd="17" destOrd="0" presId="urn:microsoft.com/office/officeart/2008/layout/HexagonCluster"/>
    <dgm:cxn modelId="{10DB5858-7BA6-FB4C-9CF9-FAC17594B250}" type="presParOf" srcId="{D2F339C9-C040-C949-AD44-30682B8AA5EF}" destId="{4E72446A-C01F-944F-B0E1-12E4D691E8F6}" srcOrd="0" destOrd="0" presId="urn:microsoft.com/office/officeart/2008/layout/HexagonCluster"/>
    <dgm:cxn modelId="{F96924CF-0C5A-C647-8F6D-851C3FC75861}" type="presParOf" srcId="{B4EB90CD-DA58-2546-9631-1C433B53A81A}" destId="{3E75B890-03F9-B84A-BAD0-19DEA755B481}" srcOrd="18" destOrd="0" presId="urn:microsoft.com/office/officeart/2008/layout/HexagonCluster"/>
    <dgm:cxn modelId="{B418E0C2-8F77-C749-9C48-E0AB266341E2}" type="presParOf" srcId="{3E75B890-03F9-B84A-BAD0-19DEA755B481}" destId="{3E551618-6595-2947-B891-0AFB0C7E0CAF}" srcOrd="0" destOrd="0" presId="urn:microsoft.com/office/officeart/2008/layout/HexagonCluster"/>
    <dgm:cxn modelId="{960BE19D-1C63-E244-A0C5-8B3491779F37}" type="presParOf" srcId="{B4EB90CD-DA58-2546-9631-1C433B53A81A}" destId="{FEDD69DC-6E51-134F-B7CE-75AE218A3CD9}" srcOrd="19" destOrd="0" presId="urn:microsoft.com/office/officeart/2008/layout/HexagonCluster"/>
    <dgm:cxn modelId="{CE1B7F49-726A-A743-A3C4-5E2FDBA68D12}" type="presParOf" srcId="{FEDD69DC-6E51-134F-B7CE-75AE218A3CD9}" destId="{F947EB1C-C291-E34E-AA29-750A14073124}" srcOrd="0" destOrd="0" presId="urn:microsoft.com/office/officeart/2008/layout/HexagonCluster"/>
    <dgm:cxn modelId="{AE789CDF-38E3-6F41-9101-D57F62913861}" type="presParOf" srcId="{B4EB90CD-DA58-2546-9631-1C433B53A81A}" destId="{04B92494-9F20-F54D-86C2-8AE4E55BB8F4}" srcOrd="20" destOrd="0" presId="urn:microsoft.com/office/officeart/2008/layout/HexagonCluster"/>
    <dgm:cxn modelId="{708BCB18-A6F7-5845-9997-9F81F5050157}" type="presParOf" srcId="{04B92494-9F20-F54D-86C2-8AE4E55BB8F4}" destId="{258143E2-836D-2546-9248-67282A541422}" srcOrd="0" destOrd="0" presId="urn:microsoft.com/office/officeart/2008/layout/HexagonCluster"/>
    <dgm:cxn modelId="{CE900A82-1E48-A84C-8F5C-F67AF35BEDCC}" type="presParOf" srcId="{B4EB90CD-DA58-2546-9631-1C433B53A81A}" destId="{AFCEF60C-3263-4F46-AF11-C8A75E7F16A5}" srcOrd="21" destOrd="0" presId="urn:microsoft.com/office/officeart/2008/layout/HexagonCluster"/>
    <dgm:cxn modelId="{617028D6-D49A-F048-B4DE-A8E55D24EAEB}" type="presParOf" srcId="{AFCEF60C-3263-4F46-AF11-C8A75E7F16A5}" destId="{F787A563-A827-B740-8761-6DA141095BB2}" srcOrd="0" destOrd="0" presId="urn:microsoft.com/office/officeart/2008/layout/HexagonCluster"/>
    <dgm:cxn modelId="{C269BD6D-2388-3049-AF30-9DDB17183114}" type="presParOf" srcId="{B4EB90CD-DA58-2546-9631-1C433B53A81A}" destId="{873B0871-FF74-C443-9B58-6CC5CF2546BA}" srcOrd="22" destOrd="0" presId="urn:microsoft.com/office/officeart/2008/layout/HexagonCluster"/>
    <dgm:cxn modelId="{FD6FF502-28B3-DA43-A121-65401A092ED1}" type="presParOf" srcId="{873B0871-FF74-C443-9B58-6CC5CF2546BA}" destId="{859E588E-E9B2-DB4D-B9DD-C573300F0C02}" srcOrd="0" destOrd="0" presId="urn:microsoft.com/office/officeart/2008/layout/HexagonCluster"/>
    <dgm:cxn modelId="{83E82CD3-45AF-EE48-88D4-E85CA0CAD7A0}" type="presParOf" srcId="{B4EB90CD-DA58-2546-9631-1C433B53A81A}" destId="{BB56426E-1C1D-3149-B340-9BD319911714}" srcOrd="23" destOrd="0" presId="urn:microsoft.com/office/officeart/2008/layout/HexagonCluster"/>
    <dgm:cxn modelId="{3DFF41AB-FEF0-E544-B84C-EDD4CCDF9338}" type="presParOf" srcId="{BB56426E-1C1D-3149-B340-9BD319911714}" destId="{A768B53D-5D30-5840-A758-11DEE8DB6306}" srcOrd="0" destOrd="0" presId="urn:microsoft.com/office/officeart/2008/layout/HexagonCluster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EDFB7AB-9C7B-42C3-90A7-3EB0EF7C16FF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D806F44-4679-4AFE-8440-1E633D5FCD90}">
      <dgm:prSet phldrT="[Text]"/>
      <dgm:spPr/>
      <dgm:t>
        <a:bodyPr/>
        <a:lstStyle/>
        <a:p>
          <a:r>
            <a:rPr lang="en-US" dirty="0" smtClean="0"/>
            <a:t>Centralized Digital Medical Records</a:t>
          </a:r>
          <a:endParaRPr lang="en-US" dirty="0"/>
        </a:p>
      </dgm:t>
    </dgm:pt>
    <dgm:pt modelId="{3E1B77BB-5AC7-426D-B57C-22DE422CE6A1}" type="parTrans" cxnId="{DC7F3C0C-5C95-49FA-9683-82424E21C654}">
      <dgm:prSet/>
      <dgm:spPr/>
      <dgm:t>
        <a:bodyPr/>
        <a:lstStyle/>
        <a:p>
          <a:endParaRPr lang="en-US"/>
        </a:p>
      </dgm:t>
    </dgm:pt>
    <dgm:pt modelId="{8A374DF5-8BEF-465A-AD51-2F7203FC8617}" type="sibTrans" cxnId="{DC7F3C0C-5C95-49FA-9683-82424E21C654}">
      <dgm:prSet/>
      <dgm:spPr/>
      <dgm:t>
        <a:bodyPr/>
        <a:lstStyle/>
        <a:p>
          <a:endParaRPr lang="en-US"/>
        </a:p>
      </dgm:t>
    </dgm:pt>
    <dgm:pt modelId="{5644A582-A234-4C9B-8AE7-030E1FF8F9AD}">
      <dgm:prSet phldrT="[Text]"/>
      <dgm:spPr/>
      <dgm:t>
        <a:bodyPr/>
        <a:lstStyle/>
        <a:p>
          <a:r>
            <a:rPr lang="en-US" dirty="0" smtClean="0"/>
            <a:t>Easy access</a:t>
          </a:r>
          <a:endParaRPr lang="en-US" dirty="0"/>
        </a:p>
      </dgm:t>
    </dgm:pt>
    <dgm:pt modelId="{FB3B245A-3BD9-4792-A995-16AB1C65549C}" type="parTrans" cxnId="{CFD4F0C1-7056-48E5-B4C4-B0E31EB58986}">
      <dgm:prSet/>
      <dgm:spPr/>
      <dgm:t>
        <a:bodyPr/>
        <a:lstStyle/>
        <a:p>
          <a:endParaRPr lang="en-US"/>
        </a:p>
      </dgm:t>
    </dgm:pt>
    <dgm:pt modelId="{DE70DA1C-A0BF-41CF-985B-8B9E40966E94}" type="sibTrans" cxnId="{CFD4F0C1-7056-48E5-B4C4-B0E31EB58986}">
      <dgm:prSet/>
      <dgm:spPr/>
      <dgm:t>
        <a:bodyPr/>
        <a:lstStyle/>
        <a:p>
          <a:endParaRPr lang="en-US"/>
        </a:p>
      </dgm:t>
    </dgm:pt>
    <dgm:pt modelId="{988D9888-91BF-4F51-86DE-A34200FDD0B9}">
      <dgm:prSet phldrT="[Text]"/>
      <dgm:spPr/>
      <dgm:t>
        <a:bodyPr/>
        <a:lstStyle/>
        <a:p>
          <a:r>
            <a:rPr lang="en-US" dirty="0" smtClean="0"/>
            <a:t>Share</a:t>
          </a:r>
          <a:endParaRPr lang="en-US" dirty="0"/>
        </a:p>
      </dgm:t>
    </dgm:pt>
    <dgm:pt modelId="{FCFAB653-D191-4D05-97EA-679389DBD2EA}" type="parTrans" cxnId="{05278915-584D-45B8-829E-B04F6C1EC29C}">
      <dgm:prSet/>
      <dgm:spPr/>
      <dgm:t>
        <a:bodyPr/>
        <a:lstStyle/>
        <a:p>
          <a:endParaRPr lang="en-US"/>
        </a:p>
      </dgm:t>
    </dgm:pt>
    <dgm:pt modelId="{7EACA221-372D-4255-AB07-83F47A0360F0}" type="sibTrans" cxnId="{05278915-584D-45B8-829E-B04F6C1EC29C}">
      <dgm:prSet/>
      <dgm:spPr/>
      <dgm:t>
        <a:bodyPr/>
        <a:lstStyle/>
        <a:p>
          <a:endParaRPr lang="en-US"/>
        </a:p>
      </dgm:t>
    </dgm:pt>
    <dgm:pt modelId="{FB507A54-4CE7-448C-82A9-3434AF7394D5}">
      <dgm:prSet phldrT="[Text]"/>
      <dgm:spPr/>
      <dgm:t>
        <a:bodyPr/>
        <a:lstStyle/>
        <a:p>
          <a:r>
            <a:rPr lang="en-US" dirty="0" smtClean="0"/>
            <a:t>Hospital Appointments</a:t>
          </a:r>
          <a:endParaRPr lang="en-US" dirty="0"/>
        </a:p>
      </dgm:t>
    </dgm:pt>
    <dgm:pt modelId="{51FD05AA-AAE7-4938-839E-89F1E047D421}" type="parTrans" cxnId="{7FA705E1-0B0F-4086-8429-BC9635B6D902}">
      <dgm:prSet/>
      <dgm:spPr/>
      <dgm:t>
        <a:bodyPr/>
        <a:lstStyle/>
        <a:p>
          <a:endParaRPr lang="en-US"/>
        </a:p>
      </dgm:t>
    </dgm:pt>
    <dgm:pt modelId="{DB16F434-E93F-49AB-B0F3-8E363E624465}" type="sibTrans" cxnId="{7FA705E1-0B0F-4086-8429-BC9635B6D902}">
      <dgm:prSet/>
      <dgm:spPr/>
      <dgm:t>
        <a:bodyPr/>
        <a:lstStyle/>
        <a:p>
          <a:endParaRPr lang="en-US"/>
        </a:p>
      </dgm:t>
    </dgm:pt>
    <dgm:pt modelId="{0A476CF2-23C0-4F3D-869D-534F492EF86D}">
      <dgm:prSet phldrT="[Text]"/>
      <dgm:spPr/>
      <dgm:t>
        <a:bodyPr/>
        <a:lstStyle/>
        <a:p>
          <a:r>
            <a:rPr lang="en-US" dirty="0" smtClean="0"/>
            <a:t>Book </a:t>
          </a:r>
          <a:endParaRPr lang="en-US" dirty="0"/>
        </a:p>
      </dgm:t>
    </dgm:pt>
    <dgm:pt modelId="{FCAFE7CB-36EA-4DB8-AF6F-67A5DCD69E84}" type="parTrans" cxnId="{D4F8CB9D-DE50-48E5-871E-00F73A2052BA}">
      <dgm:prSet/>
      <dgm:spPr/>
      <dgm:t>
        <a:bodyPr/>
        <a:lstStyle/>
        <a:p>
          <a:endParaRPr lang="en-US"/>
        </a:p>
      </dgm:t>
    </dgm:pt>
    <dgm:pt modelId="{849D2FAF-CFA3-405E-95F2-593C1A4D9C95}" type="sibTrans" cxnId="{D4F8CB9D-DE50-48E5-871E-00F73A2052BA}">
      <dgm:prSet/>
      <dgm:spPr/>
      <dgm:t>
        <a:bodyPr/>
        <a:lstStyle/>
        <a:p>
          <a:endParaRPr lang="en-US"/>
        </a:p>
      </dgm:t>
    </dgm:pt>
    <dgm:pt modelId="{E1B41493-5710-441C-B3F9-FA73240D5EAD}">
      <dgm:prSet phldrT="[Text]"/>
      <dgm:spPr/>
      <dgm:t>
        <a:bodyPr/>
        <a:lstStyle/>
        <a:p>
          <a:r>
            <a:rPr lang="en-US" dirty="0" smtClean="0"/>
            <a:t>Track</a:t>
          </a:r>
          <a:endParaRPr lang="en-US" dirty="0"/>
        </a:p>
      </dgm:t>
    </dgm:pt>
    <dgm:pt modelId="{4B5C6F2E-B6A4-4E2E-8833-BC799060FB0E}" type="parTrans" cxnId="{4F6A0054-8056-4F5D-9764-AE93F428B442}">
      <dgm:prSet/>
      <dgm:spPr/>
      <dgm:t>
        <a:bodyPr/>
        <a:lstStyle/>
        <a:p>
          <a:endParaRPr lang="en-US"/>
        </a:p>
      </dgm:t>
    </dgm:pt>
    <dgm:pt modelId="{4CE39279-4528-470E-AB7A-7C312C080AF4}" type="sibTrans" cxnId="{4F6A0054-8056-4F5D-9764-AE93F428B442}">
      <dgm:prSet/>
      <dgm:spPr/>
      <dgm:t>
        <a:bodyPr/>
        <a:lstStyle/>
        <a:p>
          <a:endParaRPr lang="en-US"/>
        </a:p>
      </dgm:t>
    </dgm:pt>
    <dgm:pt modelId="{FCEDF5ED-B22D-4CBC-86EB-C9FF70753F19}">
      <dgm:prSet phldrT="[Text]"/>
      <dgm:spPr/>
      <dgm:t>
        <a:bodyPr/>
        <a:lstStyle/>
        <a:p>
          <a:r>
            <a:rPr lang="en-US" dirty="0" smtClean="0"/>
            <a:t>Endorse Medical Services</a:t>
          </a:r>
          <a:endParaRPr lang="en-US" dirty="0"/>
        </a:p>
      </dgm:t>
    </dgm:pt>
    <dgm:pt modelId="{1047189E-1C4E-4497-BF05-3CEB15B06E1E}" type="parTrans" cxnId="{5572D894-1B1A-435B-AF6C-7D4E5769949B}">
      <dgm:prSet/>
      <dgm:spPr/>
      <dgm:t>
        <a:bodyPr/>
        <a:lstStyle/>
        <a:p>
          <a:endParaRPr lang="en-US"/>
        </a:p>
      </dgm:t>
    </dgm:pt>
    <dgm:pt modelId="{99B5C142-5D96-4D0F-9083-F2C5C3E04589}" type="sibTrans" cxnId="{5572D894-1B1A-435B-AF6C-7D4E5769949B}">
      <dgm:prSet/>
      <dgm:spPr/>
      <dgm:t>
        <a:bodyPr/>
        <a:lstStyle/>
        <a:p>
          <a:endParaRPr lang="en-US"/>
        </a:p>
      </dgm:t>
    </dgm:pt>
    <dgm:pt modelId="{6A0FC5E7-F59C-410E-BA1C-8D8E617AF463}">
      <dgm:prSet phldrT="[Text]"/>
      <dgm:spPr/>
      <dgm:t>
        <a:bodyPr/>
        <a:lstStyle/>
        <a:p>
          <a:r>
            <a:rPr lang="en-US" dirty="0" smtClean="0"/>
            <a:t>Hospitals</a:t>
          </a:r>
          <a:endParaRPr lang="en-US" dirty="0"/>
        </a:p>
      </dgm:t>
    </dgm:pt>
    <dgm:pt modelId="{2521FE93-849E-4DB9-B259-70FF10520DCD}" type="parTrans" cxnId="{5BA080CC-6055-4912-B2C0-4EFAD2D5433F}">
      <dgm:prSet/>
      <dgm:spPr/>
      <dgm:t>
        <a:bodyPr/>
        <a:lstStyle/>
        <a:p>
          <a:endParaRPr lang="en-US"/>
        </a:p>
      </dgm:t>
    </dgm:pt>
    <dgm:pt modelId="{8D935F61-021D-4934-8255-D274AC0D145E}" type="sibTrans" cxnId="{5BA080CC-6055-4912-B2C0-4EFAD2D5433F}">
      <dgm:prSet/>
      <dgm:spPr/>
      <dgm:t>
        <a:bodyPr/>
        <a:lstStyle/>
        <a:p>
          <a:endParaRPr lang="en-US"/>
        </a:p>
      </dgm:t>
    </dgm:pt>
    <dgm:pt modelId="{042ABE49-92BE-4C4D-B6E5-0DE3FEEF7D42}">
      <dgm:prSet phldrT="[Text]"/>
      <dgm:spPr/>
      <dgm:t>
        <a:bodyPr/>
        <a:lstStyle/>
        <a:p>
          <a:r>
            <a:rPr lang="en-US" dirty="0" smtClean="0"/>
            <a:t>Doctors</a:t>
          </a:r>
          <a:endParaRPr lang="en-US" dirty="0"/>
        </a:p>
      </dgm:t>
    </dgm:pt>
    <dgm:pt modelId="{DAED845C-DCFA-42DC-9901-1A2C1C7BBDE0}" type="parTrans" cxnId="{E76B956E-0CE5-4B1D-9D3F-3DCF20364066}">
      <dgm:prSet/>
      <dgm:spPr/>
      <dgm:t>
        <a:bodyPr/>
        <a:lstStyle/>
        <a:p>
          <a:endParaRPr lang="en-US"/>
        </a:p>
      </dgm:t>
    </dgm:pt>
    <dgm:pt modelId="{96D37567-8BD2-4CC2-9218-422B56AC8117}" type="sibTrans" cxnId="{E76B956E-0CE5-4B1D-9D3F-3DCF20364066}">
      <dgm:prSet/>
      <dgm:spPr/>
      <dgm:t>
        <a:bodyPr/>
        <a:lstStyle/>
        <a:p>
          <a:endParaRPr lang="en-US"/>
        </a:p>
      </dgm:t>
    </dgm:pt>
    <dgm:pt modelId="{DD735B69-6B7C-4513-B26C-F1C37E16B99F}">
      <dgm:prSet phldrT="[Text]"/>
      <dgm:spPr/>
      <dgm:t>
        <a:bodyPr/>
        <a:lstStyle/>
        <a:p>
          <a:r>
            <a:rPr lang="en-US" dirty="0" smtClean="0"/>
            <a:t>Become a Donor</a:t>
          </a:r>
          <a:endParaRPr lang="en-US" dirty="0"/>
        </a:p>
      </dgm:t>
    </dgm:pt>
    <dgm:pt modelId="{818299D6-D938-40BF-8ED4-8580CB2310C6}" type="parTrans" cxnId="{25429287-14E4-4FE6-98BA-7A4BCCC71749}">
      <dgm:prSet/>
      <dgm:spPr/>
      <dgm:t>
        <a:bodyPr/>
        <a:lstStyle/>
        <a:p>
          <a:endParaRPr lang="en-US"/>
        </a:p>
      </dgm:t>
    </dgm:pt>
    <dgm:pt modelId="{D85FBF77-E6A5-495F-86C7-92E80BD21F14}" type="sibTrans" cxnId="{25429287-14E4-4FE6-98BA-7A4BCCC71749}">
      <dgm:prSet/>
      <dgm:spPr/>
      <dgm:t>
        <a:bodyPr/>
        <a:lstStyle/>
        <a:p>
          <a:endParaRPr lang="en-US"/>
        </a:p>
      </dgm:t>
    </dgm:pt>
    <dgm:pt modelId="{1EF3310E-8F75-48F9-8A0E-3D5FA4E53B33}">
      <dgm:prSet phldrT="[Text]"/>
      <dgm:spPr/>
      <dgm:t>
        <a:bodyPr/>
        <a:lstStyle/>
        <a:p>
          <a:r>
            <a:rPr lang="en-US" dirty="0" smtClean="0"/>
            <a:t>Organ</a:t>
          </a:r>
          <a:endParaRPr lang="en-US" dirty="0"/>
        </a:p>
      </dgm:t>
    </dgm:pt>
    <dgm:pt modelId="{D490554F-529A-417C-AACE-F2EF848850E7}" type="parTrans" cxnId="{9EC2CEFB-B877-491E-8E21-EF6312C91012}">
      <dgm:prSet/>
      <dgm:spPr/>
      <dgm:t>
        <a:bodyPr/>
        <a:lstStyle/>
        <a:p>
          <a:endParaRPr lang="en-US"/>
        </a:p>
      </dgm:t>
    </dgm:pt>
    <dgm:pt modelId="{F35CA1B0-35A6-46D5-A977-B8CE4AA483A6}" type="sibTrans" cxnId="{9EC2CEFB-B877-491E-8E21-EF6312C91012}">
      <dgm:prSet/>
      <dgm:spPr/>
      <dgm:t>
        <a:bodyPr/>
        <a:lstStyle/>
        <a:p>
          <a:endParaRPr lang="en-US"/>
        </a:p>
      </dgm:t>
    </dgm:pt>
    <dgm:pt modelId="{D10C6334-888F-408A-85DF-E41550611761}">
      <dgm:prSet phldrT="[Text]"/>
      <dgm:spPr/>
      <dgm:t>
        <a:bodyPr/>
        <a:lstStyle/>
        <a:p>
          <a:r>
            <a:rPr lang="en-US" dirty="0" smtClean="0"/>
            <a:t>Fund</a:t>
          </a:r>
          <a:endParaRPr lang="en-US" dirty="0"/>
        </a:p>
      </dgm:t>
    </dgm:pt>
    <dgm:pt modelId="{7856F794-0DB6-4F0A-ADE0-7F46AA42309D}" type="parTrans" cxnId="{FDE2BE15-13DB-4FE4-A461-FBC79957AC1E}">
      <dgm:prSet/>
      <dgm:spPr/>
      <dgm:t>
        <a:bodyPr/>
        <a:lstStyle/>
        <a:p>
          <a:endParaRPr lang="en-US"/>
        </a:p>
      </dgm:t>
    </dgm:pt>
    <dgm:pt modelId="{AB70164B-9CDA-4939-973E-7A8C33ED2AD5}" type="sibTrans" cxnId="{FDE2BE15-13DB-4FE4-A461-FBC79957AC1E}">
      <dgm:prSet/>
      <dgm:spPr/>
      <dgm:t>
        <a:bodyPr/>
        <a:lstStyle/>
        <a:p>
          <a:endParaRPr lang="en-US"/>
        </a:p>
      </dgm:t>
    </dgm:pt>
    <dgm:pt modelId="{F6A7DAF8-D712-4557-91DE-D297ABF630F3}">
      <dgm:prSet phldrT="[Text]"/>
      <dgm:spPr/>
      <dgm:t>
        <a:bodyPr/>
        <a:lstStyle/>
        <a:p>
          <a:r>
            <a:rPr lang="en-US" dirty="0" smtClean="0"/>
            <a:t>Request Medical Help</a:t>
          </a:r>
          <a:endParaRPr lang="en-US" dirty="0"/>
        </a:p>
      </dgm:t>
    </dgm:pt>
    <dgm:pt modelId="{E144A6C4-B5F3-460D-A575-1A3AB40D0A9D}" type="parTrans" cxnId="{38532C92-F624-4710-A7C7-2DC21EC87F9F}">
      <dgm:prSet/>
      <dgm:spPr/>
      <dgm:t>
        <a:bodyPr/>
        <a:lstStyle/>
        <a:p>
          <a:endParaRPr lang="en-US"/>
        </a:p>
      </dgm:t>
    </dgm:pt>
    <dgm:pt modelId="{1C86DF85-877F-4B89-9872-F2DF7CADA225}" type="sibTrans" cxnId="{38532C92-F624-4710-A7C7-2DC21EC87F9F}">
      <dgm:prSet/>
      <dgm:spPr/>
      <dgm:t>
        <a:bodyPr/>
        <a:lstStyle/>
        <a:p>
          <a:endParaRPr lang="en-US"/>
        </a:p>
      </dgm:t>
    </dgm:pt>
    <dgm:pt modelId="{DD2E0E80-7F04-4D04-AC35-C1F2BB9189D5}">
      <dgm:prSet phldrT="[Text]"/>
      <dgm:spPr/>
      <dgm:t>
        <a:bodyPr/>
        <a:lstStyle/>
        <a:p>
          <a:r>
            <a:rPr lang="en-US" dirty="0" smtClean="0"/>
            <a:t>From other users</a:t>
          </a:r>
          <a:endParaRPr lang="en-US" dirty="0"/>
        </a:p>
      </dgm:t>
    </dgm:pt>
    <dgm:pt modelId="{34C3BF6A-6F9B-436E-8FD1-0F972AD0642D}" type="parTrans" cxnId="{8CE7EEA8-4A9C-4488-8B30-E195A2FD4187}">
      <dgm:prSet/>
      <dgm:spPr/>
      <dgm:t>
        <a:bodyPr/>
        <a:lstStyle/>
        <a:p>
          <a:endParaRPr lang="en-US"/>
        </a:p>
      </dgm:t>
    </dgm:pt>
    <dgm:pt modelId="{8853169A-C9CB-4F61-AACB-AB0BA217C687}" type="sibTrans" cxnId="{8CE7EEA8-4A9C-4488-8B30-E195A2FD4187}">
      <dgm:prSet/>
      <dgm:spPr/>
      <dgm:t>
        <a:bodyPr/>
        <a:lstStyle/>
        <a:p>
          <a:endParaRPr lang="en-US"/>
        </a:p>
      </dgm:t>
    </dgm:pt>
    <dgm:pt modelId="{77F48912-4F57-488F-85BD-70A12ECBF3F5}">
      <dgm:prSet phldrT="[Text]"/>
      <dgm:spPr/>
      <dgm:t>
        <a:bodyPr/>
        <a:lstStyle/>
        <a:p>
          <a:r>
            <a:rPr lang="en-US" dirty="0" smtClean="0"/>
            <a:t>From </a:t>
          </a:r>
          <a:r>
            <a:rPr lang="en-US" dirty="0" err="1" smtClean="0"/>
            <a:t>Governement</a:t>
          </a:r>
          <a:endParaRPr lang="en-US" dirty="0"/>
        </a:p>
      </dgm:t>
    </dgm:pt>
    <dgm:pt modelId="{38C04B05-1A3A-43ED-A7DA-59C4D600D15D}" type="parTrans" cxnId="{583C8CB6-5AF2-4B66-8A10-60172CDB9259}">
      <dgm:prSet/>
      <dgm:spPr/>
      <dgm:t>
        <a:bodyPr/>
        <a:lstStyle/>
        <a:p>
          <a:endParaRPr lang="en-US"/>
        </a:p>
      </dgm:t>
    </dgm:pt>
    <dgm:pt modelId="{DFAA970E-13BB-4F0D-A92A-BD87A863FDF2}" type="sibTrans" cxnId="{583C8CB6-5AF2-4B66-8A10-60172CDB9259}">
      <dgm:prSet/>
      <dgm:spPr/>
      <dgm:t>
        <a:bodyPr/>
        <a:lstStyle/>
        <a:p>
          <a:endParaRPr lang="en-US"/>
        </a:p>
      </dgm:t>
    </dgm:pt>
    <dgm:pt modelId="{80598AE3-B96B-4646-AE59-8B0243424E5B}" type="pres">
      <dgm:prSet presAssocID="{6EDFB7AB-9C7B-42C3-90A7-3EB0EF7C16FF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3E631D1-2D6A-43FB-834A-3647822E8418}" type="pres">
      <dgm:prSet presAssocID="{2D806F44-4679-4AFE-8440-1E633D5FCD90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B242CC-C508-40C3-9D89-145AD806680B}" type="pres">
      <dgm:prSet presAssocID="{8A374DF5-8BEF-465A-AD51-2F7203FC8617}" presName="sibTrans" presStyleCnt="0"/>
      <dgm:spPr/>
    </dgm:pt>
    <dgm:pt modelId="{5D8DA097-4796-4A07-B200-D3BBD882E971}" type="pres">
      <dgm:prSet presAssocID="{FB507A54-4CE7-448C-82A9-3434AF7394D5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76AB04-9172-4C11-89E0-4DBD794E24A1}" type="pres">
      <dgm:prSet presAssocID="{DB16F434-E93F-49AB-B0F3-8E363E624465}" presName="sibTrans" presStyleCnt="0"/>
      <dgm:spPr/>
    </dgm:pt>
    <dgm:pt modelId="{E88235EC-2C22-4CCB-8D92-1B2C62CC66F1}" type="pres">
      <dgm:prSet presAssocID="{FCEDF5ED-B22D-4CBC-86EB-C9FF70753F19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2700F2-CEEA-49E2-9112-1965DC0FE3FC}" type="pres">
      <dgm:prSet presAssocID="{99B5C142-5D96-4D0F-9083-F2C5C3E04589}" presName="sibTrans" presStyleCnt="0"/>
      <dgm:spPr/>
    </dgm:pt>
    <dgm:pt modelId="{7E13E849-AD4B-45B0-8991-6BD524DCF27A}" type="pres">
      <dgm:prSet presAssocID="{DD735B69-6B7C-4513-B26C-F1C37E16B99F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293D08C-1DA2-4D83-808A-F03054B9A2A8}" type="pres">
      <dgm:prSet presAssocID="{D85FBF77-E6A5-495F-86C7-92E80BD21F14}" presName="sibTrans" presStyleCnt="0"/>
      <dgm:spPr/>
    </dgm:pt>
    <dgm:pt modelId="{42D381A6-E5C3-45AE-AF6F-18858529A294}" type="pres">
      <dgm:prSet presAssocID="{F6A7DAF8-D712-4557-91DE-D297ABF630F3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EC2CEFB-B877-491E-8E21-EF6312C91012}" srcId="{DD735B69-6B7C-4513-B26C-F1C37E16B99F}" destId="{1EF3310E-8F75-48F9-8A0E-3D5FA4E53B33}" srcOrd="0" destOrd="0" parTransId="{D490554F-529A-417C-AACE-F2EF848850E7}" sibTransId="{F35CA1B0-35A6-46D5-A977-B8CE4AA483A6}"/>
    <dgm:cxn modelId="{DC7F3C0C-5C95-49FA-9683-82424E21C654}" srcId="{6EDFB7AB-9C7B-42C3-90A7-3EB0EF7C16FF}" destId="{2D806F44-4679-4AFE-8440-1E633D5FCD90}" srcOrd="0" destOrd="0" parTransId="{3E1B77BB-5AC7-426D-B57C-22DE422CE6A1}" sibTransId="{8A374DF5-8BEF-465A-AD51-2F7203FC8617}"/>
    <dgm:cxn modelId="{6F4714C9-6BED-48AD-8A75-D795894E75A4}" type="presOf" srcId="{6EDFB7AB-9C7B-42C3-90A7-3EB0EF7C16FF}" destId="{80598AE3-B96B-4646-AE59-8B0243424E5B}" srcOrd="0" destOrd="0" presId="urn:microsoft.com/office/officeart/2005/8/layout/hList6"/>
    <dgm:cxn modelId="{8CE7EEA8-4A9C-4488-8B30-E195A2FD4187}" srcId="{F6A7DAF8-D712-4557-91DE-D297ABF630F3}" destId="{DD2E0E80-7F04-4D04-AC35-C1F2BB9189D5}" srcOrd="0" destOrd="0" parTransId="{34C3BF6A-6F9B-436E-8FD1-0F972AD0642D}" sibTransId="{8853169A-C9CB-4F61-AACB-AB0BA217C687}"/>
    <dgm:cxn modelId="{5572D894-1B1A-435B-AF6C-7D4E5769949B}" srcId="{6EDFB7AB-9C7B-42C3-90A7-3EB0EF7C16FF}" destId="{FCEDF5ED-B22D-4CBC-86EB-C9FF70753F19}" srcOrd="2" destOrd="0" parTransId="{1047189E-1C4E-4497-BF05-3CEB15B06E1E}" sibTransId="{99B5C142-5D96-4D0F-9083-F2C5C3E04589}"/>
    <dgm:cxn modelId="{AFDA4A58-BF1F-4D6D-8AA1-EC5678BD2D4D}" type="presOf" srcId="{F6A7DAF8-D712-4557-91DE-D297ABF630F3}" destId="{42D381A6-E5C3-45AE-AF6F-18858529A294}" srcOrd="0" destOrd="0" presId="urn:microsoft.com/office/officeart/2005/8/layout/hList6"/>
    <dgm:cxn modelId="{E7B1A21E-F449-4350-BD1A-D933E8E770E8}" type="presOf" srcId="{DD735B69-6B7C-4513-B26C-F1C37E16B99F}" destId="{7E13E849-AD4B-45B0-8991-6BD524DCF27A}" srcOrd="0" destOrd="0" presId="urn:microsoft.com/office/officeart/2005/8/layout/hList6"/>
    <dgm:cxn modelId="{138588B4-0714-44F2-A763-323B79FBFE6F}" type="presOf" srcId="{D10C6334-888F-408A-85DF-E41550611761}" destId="{7E13E849-AD4B-45B0-8991-6BD524DCF27A}" srcOrd="0" destOrd="2" presId="urn:microsoft.com/office/officeart/2005/8/layout/hList6"/>
    <dgm:cxn modelId="{001FE52A-F4BA-4701-8222-CF8A9F3FF444}" type="presOf" srcId="{1EF3310E-8F75-48F9-8A0E-3D5FA4E53B33}" destId="{7E13E849-AD4B-45B0-8991-6BD524DCF27A}" srcOrd="0" destOrd="1" presId="urn:microsoft.com/office/officeart/2005/8/layout/hList6"/>
    <dgm:cxn modelId="{FDB96F7E-2778-452A-B45C-556BFABAADF4}" type="presOf" srcId="{042ABE49-92BE-4C4D-B6E5-0DE3FEEF7D42}" destId="{E88235EC-2C22-4CCB-8D92-1B2C62CC66F1}" srcOrd="0" destOrd="2" presId="urn:microsoft.com/office/officeart/2005/8/layout/hList6"/>
    <dgm:cxn modelId="{053D03BB-E895-4DBE-80C7-00E13B4B0CCB}" type="presOf" srcId="{5644A582-A234-4C9B-8AE7-030E1FF8F9AD}" destId="{C3E631D1-2D6A-43FB-834A-3647822E8418}" srcOrd="0" destOrd="1" presId="urn:microsoft.com/office/officeart/2005/8/layout/hList6"/>
    <dgm:cxn modelId="{D4F8CB9D-DE50-48E5-871E-00F73A2052BA}" srcId="{FB507A54-4CE7-448C-82A9-3434AF7394D5}" destId="{0A476CF2-23C0-4F3D-869D-534F492EF86D}" srcOrd="0" destOrd="0" parTransId="{FCAFE7CB-36EA-4DB8-AF6F-67A5DCD69E84}" sibTransId="{849D2FAF-CFA3-405E-95F2-593C1A4D9C95}"/>
    <dgm:cxn modelId="{81AE4209-3183-47F7-BDC3-A2A0B922AD86}" type="presOf" srcId="{FCEDF5ED-B22D-4CBC-86EB-C9FF70753F19}" destId="{E88235EC-2C22-4CCB-8D92-1B2C62CC66F1}" srcOrd="0" destOrd="0" presId="urn:microsoft.com/office/officeart/2005/8/layout/hList6"/>
    <dgm:cxn modelId="{FDE2BE15-13DB-4FE4-A461-FBC79957AC1E}" srcId="{DD735B69-6B7C-4513-B26C-F1C37E16B99F}" destId="{D10C6334-888F-408A-85DF-E41550611761}" srcOrd="1" destOrd="0" parTransId="{7856F794-0DB6-4F0A-ADE0-7F46AA42309D}" sibTransId="{AB70164B-9CDA-4939-973E-7A8C33ED2AD5}"/>
    <dgm:cxn modelId="{22AD907D-1567-4D84-AEDA-4D7FA3AA310C}" type="presOf" srcId="{0A476CF2-23C0-4F3D-869D-534F492EF86D}" destId="{5D8DA097-4796-4A07-B200-D3BBD882E971}" srcOrd="0" destOrd="1" presId="urn:microsoft.com/office/officeart/2005/8/layout/hList6"/>
    <dgm:cxn modelId="{CFD4F0C1-7056-48E5-B4C4-B0E31EB58986}" srcId="{2D806F44-4679-4AFE-8440-1E633D5FCD90}" destId="{5644A582-A234-4C9B-8AE7-030E1FF8F9AD}" srcOrd="0" destOrd="0" parTransId="{FB3B245A-3BD9-4792-A995-16AB1C65549C}" sibTransId="{DE70DA1C-A0BF-41CF-985B-8B9E40966E94}"/>
    <dgm:cxn modelId="{F1248118-BDD7-446B-887A-953F42B66926}" type="presOf" srcId="{E1B41493-5710-441C-B3F9-FA73240D5EAD}" destId="{5D8DA097-4796-4A07-B200-D3BBD882E971}" srcOrd="0" destOrd="2" presId="urn:microsoft.com/office/officeart/2005/8/layout/hList6"/>
    <dgm:cxn modelId="{11B292E2-1F5A-4968-AC8F-8DBD1CA699AB}" type="presOf" srcId="{6A0FC5E7-F59C-410E-BA1C-8D8E617AF463}" destId="{E88235EC-2C22-4CCB-8D92-1B2C62CC66F1}" srcOrd="0" destOrd="1" presId="urn:microsoft.com/office/officeart/2005/8/layout/hList6"/>
    <dgm:cxn modelId="{25429287-14E4-4FE6-98BA-7A4BCCC71749}" srcId="{6EDFB7AB-9C7B-42C3-90A7-3EB0EF7C16FF}" destId="{DD735B69-6B7C-4513-B26C-F1C37E16B99F}" srcOrd="3" destOrd="0" parTransId="{818299D6-D938-40BF-8ED4-8580CB2310C6}" sibTransId="{D85FBF77-E6A5-495F-86C7-92E80BD21F14}"/>
    <dgm:cxn modelId="{8FD4D813-B57D-47F8-8531-A35596A2B701}" type="presOf" srcId="{DD2E0E80-7F04-4D04-AC35-C1F2BB9189D5}" destId="{42D381A6-E5C3-45AE-AF6F-18858529A294}" srcOrd="0" destOrd="1" presId="urn:microsoft.com/office/officeart/2005/8/layout/hList6"/>
    <dgm:cxn modelId="{7FA705E1-0B0F-4086-8429-BC9635B6D902}" srcId="{6EDFB7AB-9C7B-42C3-90A7-3EB0EF7C16FF}" destId="{FB507A54-4CE7-448C-82A9-3434AF7394D5}" srcOrd="1" destOrd="0" parTransId="{51FD05AA-AAE7-4938-839E-89F1E047D421}" sibTransId="{DB16F434-E93F-49AB-B0F3-8E363E624465}"/>
    <dgm:cxn modelId="{775625B9-B118-4F18-A56B-AB510A67E0E2}" type="presOf" srcId="{2D806F44-4679-4AFE-8440-1E633D5FCD90}" destId="{C3E631D1-2D6A-43FB-834A-3647822E8418}" srcOrd="0" destOrd="0" presId="urn:microsoft.com/office/officeart/2005/8/layout/hList6"/>
    <dgm:cxn modelId="{38532C92-F624-4710-A7C7-2DC21EC87F9F}" srcId="{6EDFB7AB-9C7B-42C3-90A7-3EB0EF7C16FF}" destId="{F6A7DAF8-D712-4557-91DE-D297ABF630F3}" srcOrd="4" destOrd="0" parTransId="{E144A6C4-B5F3-460D-A575-1A3AB40D0A9D}" sibTransId="{1C86DF85-877F-4B89-9872-F2DF7CADA225}"/>
    <dgm:cxn modelId="{37555605-88E3-4F03-9D2D-DEC146A27CDE}" type="presOf" srcId="{988D9888-91BF-4F51-86DE-A34200FDD0B9}" destId="{C3E631D1-2D6A-43FB-834A-3647822E8418}" srcOrd="0" destOrd="2" presId="urn:microsoft.com/office/officeart/2005/8/layout/hList6"/>
    <dgm:cxn modelId="{C2281DDA-7821-4812-A601-6497C2E8C440}" type="presOf" srcId="{77F48912-4F57-488F-85BD-70A12ECBF3F5}" destId="{42D381A6-E5C3-45AE-AF6F-18858529A294}" srcOrd="0" destOrd="2" presId="urn:microsoft.com/office/officeart/2005/8/layout/hList6"/>
    <dgm:cxn modelId="{02049345-2E66-4742-91C5-AE1287DD471A}" type="presOf" srcId="{FB507A54-4CE7-448C-82A9-3434AF7394D5}" destId="{5D8DA097-4796-4A07-B200-D3BBD882E971}" srcOrd="0" destOrd="0" presId="urn:microsoft.com/office/officeart/2005/8/layout/hList6"/>
    <dgm:cxn modelId="{583C8CB6-5AF2-4B66-8A10-60172CDB9259}" srcId="{F6A7DAF8-D712-4557-91DE-D297ABF630F3}" destId="{77F48912-4F57-488F-85BD-70A12ECBF3F5}" srcOrd="1" destOrd="0" parTransId="{38C04B05-1A3A-43ED-A7DA-59C4D600D15D}" sibTransId="{DFAA970E-13BB-4F0D-A92A-BD87A863FDF2}"/>
    <dgm:cxn modelId="{05278915-584D-45B8-829E-B04F6C1EC29C}" srcId="{2D806F44-4679-4AFE-8440-1E633D5FCD90}" destId="{988D9888-91BF-4F51-86DE-A34200FDD0B9}" srcOrd="1" destOrd="0" parTransId="{FCFAB653-D191-4D05-97EA-679389DBD2EA}" sibTransId="{7EACA221-372D-4255-AB07-83F47A0360F0}"/>
    <dgm:cxn modelId="{4F6A0054-8056-4F5D-9764-AE93F428B442}" srcId="{FB507A54-4CE7-448C-82A9-3434AF7394D5}" destId="{E1B41493-5710-441C-B3F9-FA73240D5EAD}" srcOrd="1" destOrd="0" parTransId="{4B5C6F2E-B6A4-4E2E-8833-BC799060FB0E}" sibTransId="{4CE39279-4528-470E-AB7A-7C312C080AF4}"/>
    <dgm:cxn modelId="{5BA080CC-6055-4912-B2C0-4EFAD2D5433F}" srcId="{FCEDF5ED-B22D-4CBC-86EB-C9FF70753F19}" destId="{6A0FC5E7-F59C-410E-BA1C-8D8E617AF463}" srcOrd="0" destOrd="0" parTransId="{2521FE93-849E-4DB9-B259-70FF10520DCD}" sibTransId="{8D935F61-021D-4934-8255-D274AC0D145E}"/>
    <dgm:cxn modelId="{E76B956E-0CE5-4B1D-9D3F-3DCF20364066}" srcId="{FCEDF5ED-B22D-4CBC-86EB-C9FF70753F19}" destId="{042ABE49-92BE-4C4D-B6E5-0DE3FEEF7D42}" srcOrd="1" destOrd="0" parTransId="{DAED845C-DCFA-42DC-9901-1A2C1C7BBDE0}" sibTransId="{96D37567-8BD2-4CC2-9218-422B56AC8117}"/>
    <dgm:cxn modelId="{4484F10C-1175-4D34-B895-EFC65A790D8E}" type="presParOf" srcId="{80598AE3-B96B-4646-AE59-8B0243424E5B}" destId="{C3E631D1-2D6A-43FB-834A-3647822E8418}" srcOrd="0" destOrd="0" presId="urn:microsoft.com/office/officeart/2005/8/layout/hList6"/>
    <dgm:cxn modelId="{DFF034DE-0913-4257-8BAD-D0E1ED2E595B}" type="presParOf" srcId="{80598AE3-B96B-4646-AE59-8B0243424E5B}" destId="{00B242CC-C508-40C3-9D89-145AD806680B}" srcOrd="1" destOrd="0" presId="urn:microsoft.com/office/officeart/2005/8/layout/hList6"/>
    <dgm:cxn modelId="{A7F91821-58ED-45CF-9FAA-EF86ADC05FCD}" type="presParOf" srcId="{80598AE3-B96B-4646-AE59-8B0243424E5B}" destId="{5D8DA097-4796-4A07-B200-D3BBD882E971}" srcOrd="2" destOrd="0" presId="urn:microsoft.com/office/officeart/2005/8/layout/hList6"/>
    <dgm:cxn modelId="{D8E668A7-3398-41AD-BDDF-44D6A29FE323}" type="presParOf" srcId="{80598AE3-B96B-4646-AE59-8B0243424E5B}" destId="{F176AB04-9172-4C11-89E0-4DBD794E24A1}" srcOrd="3" destOrd="0" presId="urn:microsoft.com/office/officeart/2005/8/layout/hList6"/>
    <dgm:cxn modelId="{1AA9B816-F794-4D3C-9C77-CE10C4FA3E4E}" type="presParOf" srcId="{80598AE3-B96B-4646-AE59-8B0243424E5B}" destId="{E88235EC-2C22-4CCB-8D92-1B2C62CC66F1}" srcOrd="4" destOrd="0" presId="urn:microsoft.com/office/officeart/2005/8/layout/hList6"/>
    <dgm:cxn modelId="{6681E409-B56E-4869-B084-F3ED556D8F33}" type="presParOf" srcId="{80598AE3-B96B-4646-AE59-8B0243424E5B}" destId="{732700F2-CEEA-49E2-9112-1965DC0FE3FC}" srcOrd="5" destOrd="0" presId="urn:microsoft.com/office/officeart/2005/8/layout/hList6"/>
    <dgm:cxn modelId="{D51AC8D0-BE80-43E4-B02F-EE2021AC37F4}" type="presParOf" srcId="{80598AE3-B96B-4646-AE59-8B0243424E5B}" destId="{7E13E849-AD4B-45B0-8991-6BD524DCF27A}" srcOrd="6" destOrd="0" presId="urn:microsoft.com/office/officeart/2005/8/layout/hList6"/>
    <dgm:cxn modelId="{D2B1B7F6-12F3-462F-B088-D7A1920490E0}" type="presParOf" srcId="{80598AE3-B96B-4646-AE59-8B0243424E5B}" destId="{0293D08C-1DA2-4D83-808A-F03054B9A2A8}" srcOrd="7" destOrd="0" presId="urn:microsoft.com/office/officeart/2005/8/layout/hList6"/>
    <dgm:cxn modelId="{B00E1AAE-CCF8-4D8F-A89C-001DFFB47565}" type="presParOf" srcId="{80598AE3-B96B-4646-AE59-8B0243424E5B}" destId="{42D381A6-E5C3-45AE-AF6F-18858529A294}" srcOrd="8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D87A977-5071-4C4C-9F14-287229084030}" type="doc">
      <dgm:prSet loTypeId="urn:microsoft.com/office/officeart/2005/8/layout/hList9" loCatId="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55F3EFD-E61E-4446-BF0C-2862C6DA9CE6}">
      <dgm:prSet phldrT="[Text]"/>
      <dgm:spPr/>
      <dgm:t>
        <a:bodyPr/>
        <a:lstStyle/>
        <a:p>
          <a:r>
            <a:rPr lang="en-US" dirty="0" smtClean="0"/>
            <a:t>Healthcare Accreditation Authority</a:t>
          </a:r>
          <a:endParaRPr lang="en-US" dirty="0"/>
        </a:p>
      </dgm:t>
    </dgm:pt>
    <dgm:pt modelId="{1897FC16-7FFC-FD41-A996-893049404BFE}" type="parTrans" cxnId="{1A81277E-B817-3A4A-9F10-82D7F162F94E}">
      <dgm:prSet/>
      <dgm:spPr/>
      <dgm:t>
        <a:bodyPr/>
        <a:lstStyle/>
        <a:p>
          <a:endParaRPr lang="en-US"/>
        </a:p>
      </dgm:t>
    </dgm:pt>
    <dgm:pt modelId="{B411A0F0-D14D-C34E-B366-5494E2E0C14A}" type="sibTrans" cxnId="{1A81277E-B817-3A4A-9F10-82D7F162F94E}">
      <dgm:prSet/>
      <dgm:spPr/>
      <dgm:t>
        <a:bodyPr/>
        <a:lstStyle/>
        <a:p>
          <a:endParaRPr lang="en-US"/>
        </a:p>
      </dgm:t>
    </dgm:pt>
    <dgm:pt modelId="{E7C0E320-EDD7-804A-96ED-A222B5627C64}">
      <dgm:prSet phldrT="[Text]"/>
      <dgm:spPr/>
      <dgm:t>
        <a:bodyPr/>
        <a:lstStyle/>
        <a:p>
          <a:r>
            <a:rPr lang="en-US" dirty="0" smtClean="0"/>
            <a:t>Manages the registration approval of all the users of this system. </a:t>
          </a:r>
          <a:endParaRPr lang="en-US" dirty="0"/>
        </a:p>
      </dgm:t>
    </dgm:pt>
    <dgm:pt modelId="{4D15E92D-3E76-E745-882A-33D6CB72E82B}" type="parTrans" cxnId="{C5AAE31D-9949-DB42-A475-4AAC067B16C6}">
      <dgm:prSet/>
      <dgm:spPr/>
      <dgm:t>
        <a:bodyPr/>
        <a:lstStyle/>
        <a:p>
          <a:endParaRPr lang="en-US"/>
        </a:p>
      </dgm:t>
    </dgm:pt>
    <dgm:pt modelId="{2992A44D-5657-5844-AFC8-E5B12903FDFA}" type="sibTrans" cxnId="{C5AAE31D-9949-DB42-A475-4AAC067B16C6}">
      <dgm:prSet/>
      <dgm:spPr/>
      <dgm:t>
        <a:bodyPr/>
        <a:lstStyle/>
        <a:p>
          <a:endParaRPr lang="en-US"/>
        </a:p>
      </dgm:t>
    </dgm:pt>
    <dgm:pt modelId="{F5980389-639E-7248-8E0E-893559CF2B77}">
      <dgm:prSet phldrT="[Text]"/>
      <dgm:spPr/>
      <dgm:t>
        <a:bodyPr/>
        <a:lstStyle/>
        <a:p>
          <a:r>
            <a:rPr lang="en-US" dirty="0" smtClean="0"/>
            <a:t>Doctor</a:t>
          </a:r>
          <a:endParaRPr lang="en-US" dirty="0"/>
        </a:p>
      </dgm:t>
    </dgm:pt>
    <dgm:pt modelId="{0BD28C52-8F5E-5345-A98A-424927EBD738}" type="parTrans" cxnId="{CC441160-B311-9C44-93E7-E60DB5251429}">
      <dgm:prSet/>
      <dgm:spPr/>
      <dgm:t>
        <a:bodyPr/>
        <a:lstStyle/>
        <a:p>
          <a:endParaRPr lang="en-US"/>
        </a:p>
      </dgm:t>
    </dgm:pt>
    <dgm:pt modelId="{95118BB1-7F01-5643-B26B-CA69F972AB24}" type="sibTrans" cxnId="{CC441160-B311-9C44-93E7-E60DB5251429}">
      <dgm:prSet/>
      <dgm:spPr/>
      <dgm:t>
        <a:bodyPr/>
        <a:lstStyle/>
        <a:p>
          <a:endParaRPr lang="en-US"/>
        </a:p>
      </dgm:t>
    </dgm:pt>
    <dgm:pt modelId="{B2411799-0DDF-DF48-8A3A-C888D952E3C3}">
      <dgm:prSet phldrT="[Text]"/>
      <dgm:spPr/>
      <dgm:t>
        <a:bodyPr/>
        <a:lstStyle/>
        <a:p>
          <a:r>
            <a:rPr lang="en-US" dirty="0" smtClean="0"/>
            <a:t>Uses the system as a platform for endorsing medical services.</a:t>
          </a:r>
          <a:endParaRPr lang="en-US" dirty="0"/>
        </a:p>
      </dgm:t>
    </dgm:pt>
    <dgm:pt modelId="{8301DF2A-5DC2-8749-B2D4-5106A1E4CD1A}" type="parTrans" cxnId="{BB05BA51-137B-104E-92C3-C5F0D3E9F03C}">
      <dgm:prSet/>
      <dgm:spPr/>
      <dgm:t>
        <a:bodyPr/>
        <a:lstStyle/>
        <a:p>
          <a:endParaRPr lang="en-US"/>
        </a:p>
      </dgm:t>
    </dgm:pt>
    <dgm:pt modelId="{A53508A5-D521-ED43-A866-2229735C46E9}" type="sibTrans" cxnId="{BB05BA51-137B-104E-92C3-C5F0D3E9F03C}">
      <dgm:prSet/>
      <dgm:spPr/>
      <dgm:t>
        <a:bodyPr/>
        <a:lstStyle/>
        <a:p>
          <a:endParaRPr lang="en-US"/>
        </a:p>
      </dgm:t>
    </dgm:pt>
    <dgm:pt modelId="{617F07B7-F7A2-E04E-9952-738131F7EC05}">
      <dgm:prSet phldrT="[Text]"/>
      <dgm:spPr/>
      <dgm:t>
        <a:bodyPr/>
        <a:lstStyle/>
        <a:p>
          <a:r>
            <a:rPr lang="en-US" dirty="0" smtClean="0"/>
            <a:t>Abides by the medical guidelines as specified by the accreditation authority.</a:t>
          </a:r>
          <a:endParaRPr lang="en-US" dirty="0"/>
        </a:p>
      </dgm:t>
    </dgm:pt>
    <dgm:pt modelId="{A5DE90F2-67F9-AE40-82EB-EEF183488133}" type="parTrans" cxnId="{4E872134-867C-1E4B-BDA2-3EFE4488FDC1}">
      <dgm:prSet/>
      <dgm:spPr/>
      <dgm:t>
        <a:bodyPr/>
        <a:lstStyle/>
        <a:p>
          <a:endParaRPr lang="en-US"/>
        </a:p>
      </dgm:t>
    </dgm:pt>
    <dgm:pt modelId="{97E05854-694C-C44D-9953-95347E2694EB}" type="sibTrans" cxnId="{4E872134-867C-1E4B-BDA2-3EFE4488FDC1}">
      <dgm:prSet/>
      <dgm:spPr/>
      <dgm:t>
        <a:bodyPr/>
        <a:lstStyle/>
        <a:p>
          <a:endParaRPr lang="en-US"/>
        </a:p>
      </dgm:t>
    </dgm:pt>
    <dgm:pt modelId="{0F26450B-37AE-A145-B68D-8052B534CB04}">
      <dgm:prSet phldrT="[Text]"/>
      <dgm:spPr/>
      <dgm:t>
        <a:bodyPr/>
        <a:lstStyle/>
        <a:p>
          <a:r>
            <a:rPr lang="en-US" dirty="0" smtClean="0"/>
            <a:t>Verifies the authenticity of the user in specified time.</a:t>
          </a:r>
          <a:endParaRPr lang="en-US" dirty="0"/>
        </a:p>
      </dgm:t>
    </dgm:pt>
    <dgm:pt modelId="{0E2FB73B-4B16-3243-8B1F-E753E52B483D}" type="parTrans" cxnId="{BB778A3B-0B4B-4246-AE0F-82B5D349AAC3}">
      <dgm:prSet/>
      <dgm:spPr/>
      <dgm:t>
        <a:bodyPr/>
        <a:lstStyle/>
        <a:p>
          <a:endParaRPr lang="en-US"/>
        </a:p>
      </dgm:t>
    </dgm:pt>
    <dgm:pt modelId="{39656E71-0B8B-DE48-80CA-382CD3BFA9F8}" type="sibTrans" cxnId="{BB778A3B-0B4B-4246-AE0F-82B5D349AAC3}">
      <dgm:prSet/>
      <dgm:spPr/>
      <dgm:t>
        <a:bodyPr/>
        <a:lstStyle/>
        <a:p>
          <a:endParaRPr lang="en-US"/>
        </a:p>
      </dgm:t>
    </dgm:pt>
    <dgm:pt modelId="{883D4A53-B836-6E4C-BFC7-01E77C8C33AC}">
      <dgm:prSet/>
      <dgm:spPr/>
      <dgm:t>
        <a:bodyPr/>
        <a:lstStyle/>
        <a:p>
          <a:r>
            <a:rPr lang="en-US" dirty="0" smtClean="0"/>
            <a:t>Hospital</a:t>
          </a:r>
          <a:endParaRPr lang="en-US" dirty="0"/>
        </a:p>
      </dgm:t>
    </dgm:pt>
    <dgm:pt modelId="{DED61030-48CC-CF4C-8DFA-5D78EBEEF40A}" type="parTrans" cxnId="{3FB17D62-826A-CB4D-A56E-90F018400104}">
      <dgm:prSet/>
      <dgm:spPr/>
      <dgm:t>
        <a:bodyPr/>
        <a:lstStyle/>
        <a:p>
          <a:endParaRPr lang="en-US"/>
        </a:p>
      </dgm:t>
    </dgm:pt>
    <dgm:pt modelId="{E4893D33-5BE4-2141-A894-FA4BA061F67F}" type="sibTrans" cxnId="{3FB17D62-826A-CB4D-A56E-90F018400104}">
      <dgm:prSet/>
      <dgm:spPr/>
      <dgm:t>
        <a:bodyPr/>
        <a:lstStyle/>
        <a:p>
          <a:endParaRPr lang="en-US"/>
        </a:p>
      </dgm:t>
    </dgm:pt>
    <dgm:pt modelId="{5323546C-13F4-5648-91D0-DAB1C0DA05AE}">
      <dgm:prSet/>
      <dgm:spPr/>
      <dgm:t>
        <a:bodyPr/>
        <a:lstStyle/>
        <a:p>
          <a:r>
            <a:rPr lang="en-US" smtClean="0"/>
            <a:t>Civilian</a:t>
          </a:r>
          <a:endParaRPr lang="en-US" dirty="0"/>
        </a:p>
      </dgm:t>
    </dgm:pt>
    <dgm:pt modelId="{FE14E304-DEB8-4748-A614-36CAC1A0152E}" type="parTrans" cxnId="{D9738CE7-1072-3147-8D25-0DB3E067D69B}">
      <dgm:prSet/>
      <dgm:spPr/>
      <dgm:t>
        <a:bodyPr/>
        <a:lstStyle/>
        <a:p>
          <a:endParaRPr lang="en-US"/>
        </a:p>
      </dgm:t>
    </dgm:pt>
    <dgm:pt modelId="{48F9CF42-A3DA-7F42-ABDD-909013AAF609}" type="sibTrans" cxnId="{D9738CE7-1072-3147-8D25-0DB3E067D69B}">
      <dgm:prSet/>
      <dgm:spPr/>
      <dgm:t>
        <a:bodyPr/>
        <a:lstStyle/>
        <a:p>
          <a:endParaRPr lang="en-US"/>
        </a:p>
      </dgm:t>
    </dgm:pt>
    <dgm:pt modelId="{71FB5C14-E5F7-2C4D-8968-E87534C271CC}">
      <dgm:prSet/>
      <dgm:spPr/>
      <dgm:t>
        <a:bodyPr/>
        <a:lstStyle/>
        <a:p>
          <a:r>
            <a:rPr lang="en-US" dirty="0" smtClean="0"/>
            <a:t>Approved by the accreditation authority to provide medical services to civilians on request.</a:t>
          </a:r>
          <a:endParaRPr lang="en-US" dirty="0"/>
        </a:p>
      </dgm:t>
    </dgm:pt>
    <dgm:pt modelId="{4DF55C1A-ABB0-0246-88CD-9D5FB0851B76}" type="parTrans" cxnId="{00C52D69-93C7-004A-96F7-FAD965ECDA65}">
      <dgm:prSet/>
      <dgm:spPr/>
      <dgm:t>
        <a:bodyPr/>
        <a:lstStyle/>
        <a:p>
          <a:endParaRPr lang="en-US"/>
        </a:p>
      </dgm:t>
    </dgm:pt>
    <dgm:pt modelId="{2FDE9BF4-C5C0-F647-B196-C9223C0A1A0E}" type="sibTrans" cxnId="{00C52D69-93C7-004A-96F7-FAD965ECDA65}">
      <dgm:prSet/>
      <dgm:spPr/>
      <dgm:t>
        <a:bodyPr/>
        <a:lstStyle/>
        <a:p>
          <a:endParaRPr lang="en-US"/>
        </a:p>
      </dgm:t>
    </dgm:pt>
    <dgm:pt modelId="{F256944F-3692-E944-A807-3A50F2A00B06}">
      <dgm:prSet/>
      <dgm:spPr/>
      <dgm:t>
        <a:bodyPr/>
        <a:lstStyle/>
        <a:p>
          <a:r>
            <a:rPr lang="en-US" dirty="0" smtClean="0"/>
            <a:t>Houses various registered Doctors.</a:t>
          </a:r>
          <a:endParaRPr lang="en-US" dirty="0"/>
        </a:p>
      </dgm:t>
    </dgm:pt>
    <dgm:pt modelId="{27818195-28C1-AD4D-BD74-2978F3937F39}" type="parTrans" cxnId="{92BCEE6A-F1B9-3349-A6AC-FF98A45FBF93}">
      <dgm:prSet/>
      <dgm:spPr/>
      <dgm:t>
        <a:bodyPr/>
        <a:lstStyle/>
        <a:p>
          <a:endParaRPr lang="en-US"/>
        </a:p>
      </dgm:t>
    </dgm:pt>
    <dgm:pt modelId="{68FC42E4-576A-A444-B06F-77C187FF524A}" type="sibTrans" cxnId="{92BCEE6A-F1B9-3349-A6AC-FF98A45FBF93}">
      <dgm:prSet/>
      <dgm:spPr/>
      <dgm:t>
        <a:bodyPr/>
        <a:lstStyle/>
        <a:p>
          <a:endParaRPr lang="en-US"/>
        </a:p>
      </dgm:t>
    </dgm:pt>
    <dgm:pt modelId="{C57274D5-921B-D64B-A4C3-62ABB6F55DC9}">
      <dgm:prSet/>
      <dgm:spPr/>
      <dgm:t>
        <a:bodyPr/>
        <a:lstStyle/>
        <a:p>
          <a:r>
            <a:rPr lang="en-US" dirty="0" smtClean="0"/>
            <a:t>Uses the system to seek medical help. </a:t>
          </a:r>
          <a:endParaRPr lang="en-US" dirty="0"/>
        </a:p>
      </dgm:t>
    </dgm:pt>
    <dgm:pt modelId="{0B084D9B-C6C2-5443-BF94-D6C7DE9DBA57}" type="parTrans" cxnId="{A3E02195-A722-B84C-ADA8-D04022AE78EF}">
      <dgm:prSet/>
      <dgm:spPr/>
      <dgm:t>
        <a:bodyPr/>
        <a:lstStyle/>
        <a:p>
          <a:endParaRPr lang="en-US"/>
        </a:p>
      </dgm:t>
    </dgm:pt>
    <dgm:pt modelId="{D7B74BCD-B948-C948-BF23-6B185211B22A}" type="sibTrans" cxnId="{A3E02195-A722-B84C-ADA8-D04022AE78EF}">
      <dgm:prSet/>
      <dgm:spPr/>
      <dgm:t>
        <a:bodyPr/>
        <a:lstStyle/>
        <a:p>
          <a:endParaRPr lang="en-US"/>
        </a:p>
      </dgm:t>
    </dgm:pt>
    <dgm:pt modelId="{49209678-EAFD-2041-895E-40292DAEEA80}">
      <dgm:prSet/>
      <dgm:spPr/>
      <dgm:t>
        <a:bodyPr/>
        <a:lstStyle/>
        <a:p>
          <a:r>
            <a:rPr lang="en-US" dirty="0" smtClean="0"/>
            <a:t>Central entity of this system.</a:t>
          </a:r>
          <a:endParaRPr lang="en-US" dirty="0"/>
        </a:p>
      </dgm:t>
    </dgm:pt>
    <dgm:pt modelId="{03731329-FE38-424C-8C71-9E81329D8D46}" type="parTrans" cxnId="{8B8F85B4-6637-0149-BFDF-FCC51EF1F855}">
      <dgm:prSet/>
      <dgm:spPr/>
      <dgm:t>
        <a:bodyPr/>
        <a:lstStyle/>
        <a:p>
          <a:endParaRPr lang="en-US"/>
        </a:p>
      </dgm:t>
    </dgm:pt>
    <dgm:pt modelId="{5BC664F3-20B8-BD42-A2BA-C003FC4A4E44}" type="sibTrans" cxnId="{8B8F85B4-6637-0149-BFDF-FCC51EF1F855}">
      <dgm:prSet/>
      <dgm:spPr/>
      <dgm:t>
        <a:bodyPr/>
        <a:lstStyle/>
        <a:p>
          <a:endParaRPr lang="en-US"/>
        </a:p>
      </dgm:t>
    </dgm:pt>
    <dgm:pt modelId="{6F071851-8A19-8040-BB71-7E4D1508B5F2}">
      <dgm:prSet/>
      <dgm:spPr/>
      <dgm:t>
        <a:bodyPr/>
        <a:lstStyle/>
        <a:p>
          <a:r>
            <a:rPr lang="en-US" dirty="0" smtClean="0"/>
            <a:t>Can volunteer for donations including blood donation, organ donation, fund donation.</a:t>
          </a:r>
          <a:endParaRPr lang="en-US" dirty="0"/>
        </a:p>
      </dgm:t>
    </dgm:pt>
    <dgm:pt modelId="{879573FF-3CAF-E744-B27C-BE3F30B48D3D}" type="parTrans" cxnId="{962E4345-2FB9-0442-A08E-3B02BAC81ED3}">
      <dgm:prSet/>
      <dgm:spPr/>
      <dgm:t>
        <a:bodyPr/>
        <a:lstStyle/>
        <a:p>
          <a:endParaRPr lang="en-US"/>
        </a:p>
      </dgm:t>
    </dgm:pt>
    <dgm:pt modelId="{D43EC5A6-881D-D541-B83B-71CAADA78D0F}" type="sibTrans" cxnId="{962E4345-2FB9-0442-A08E-3B02BAC81ED3}">
      <dgm:prSet/>
      <dgm:spPr/>
      <dgm:t>
        <a:bodyPr/>
        <a:lstStyle/>
        <a:p>
          <a:endParaRPr lang="en-US"/>
        </a:p>
      </dgm:t>
    </dgm:pt>
    <dgm:pt modelId="{05DF892F-179B-FE4C-9C0B-9F5F72FB9ED0}" type="pres">
      <dgm:prSet presAssocID="{6D87A977-5071-4C4C-9F14-287229084030}" presName="list" presStyleCnt="0">
        <dgm:presLayoutVars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1F9764C0-038D-254F-A3A4-732F1061C165}" type="pres">
      <dgm:prSet presAssocID="{D55F3EFD-E61E-4446-BF0C-2862C6DA9CE6}" presName="posSpace" presStyleCnt="0"/>
      <dgm:spPr/>
    </dgm:pt>
    <dgm:pt modelId="{C1FF5B8F-0C49-F049-8B0B-0005A0CB60F8}" type="pres">
      <dgm:prSet presAssocID="{D55F3EFD-E61E-4446-BF0C-2862C6DA9CE6}" presName="vertFlow" presStyleCnt="0"/>
      <dgm:spPr/>
    </dgm:pt>
    <dgm:pt modelId="{B08B335C-3A55-FD4D-8FE7-A948DA63A52C}" type="pres">
      <dgm:prSet presAssocID="{D55F3EFD-E61E-4446-BF0C-2862C6DA9CE6}" presName="topSpace" presStyleCnt="0"/>
      <dgm:spPr/>
    </dgm:pt>
    <dgm:pt modelId="{99CF4A93-52B0-3A42-BF7C-233B28C6E404}" type="pres">
      <dgm:prSet presAssocID="{D55F3EFD-E61E-4446-BF0C-2862C6DA9CE6}" presName="firstComp" presStyleCnt="0"/>
      <dgm:spPr/>
    </dgm:pt>
    <dgm:pt modelId="{AF5B7A5F-37F1-8D4A-AD46-6CC3A6C3F57E}" type="pres">
      <dgm:prSet presAssocID="{D55F3EFD-E61E-4446-BF0C-2862C6DA9CE6}" presName="firstChild" presStyleLbl="bgAccFollowNode1" presStyleIdx="0" presStyleCnt="9" custScaleY="121152"/>
      <dgm:spPr/>
      <dgm:t>
        <a:bodyPr/>
        <a:lstStyle/>
        <a:p>
          <a:endParaRPr lang="en-US"/>
        </a:p>
      </dgm:t>
    </dgm:pt>
    <dgm:pt modelId="{992D3E90-92D5-A740-BD26-C0976C283985}" type="pres">
      <dgm:prSet presAssocID="{D55F3EFD-E61E-4446-BF0C-2862C6DA9CE6}" presName="firstChildTx" presStyleLbl="bgAccFollowNode1" presStyleIdx="0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B5B4AB-7EBA-9C4A-9D1C-9D3070D09DB9}" type="pres">
      <dgm:prSet presAssocID="{0F26450B-37AE-A145-B68D-8052B534CB04}" presName="comp" presStyleCnt="0"/>
      <dgm:spPr/>
    </dgm:pt>
    <dgm:pt modelId="{762CD28C-37E4-4B44-B7CD-7F146B31F86B}" type="pres">
      <dgm:prSet presAssocID="{0F26450B-37AE-A145-B68D-8052B534CB04}" presName="child" presStyleLbl="bgAccFollowNode1" presStyleIdx="1" presStyleCnt="9"/>
      <dgm:spPr/>
      <dgm:t>
        <a:bodyPr/>
        <a:lstStyle/>
        <a:p>
          <a:endParaRPr lang="en-US"/>
        </a:p>
      </dgm:t>
    </dgm:pt>
    <dgm:pt modelId="{58D246B2-290B-8A48-8500-CAD891C3E3E9}" type="pres">
      <dgm:prSet presAssocID="{0F26450B-37AE-A145-B68D-8052B534CB04}" presName="childTx" presStyleLbl="bgAccFollowNode1" presStyleIdx="1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13327E-61F6-244A-90C3-5F8E777FBD1D}" type="pres">
      <dgm:prSet presAssocID="{D55F3EFD-E61E-4446-BF0C-2862C6DA9CE6}" presName="negSpace" presStyleCnt="0"/>
      <dgm:spPr/>
    </dgm:pt>
    <dgm:pt modelId="{173CD4ED-6F26-6E4E-B404-0F367C49A02B}" type="pres">
      <dgm:prSet presAssocID="{D55F3EFD-E61E-4446-BF0C-2862C6DA9CE6}" presName="circle" presStyleLbl="node1" presStyleIdx="0" presStyleCnt="4"/>
      <dgm:spPr/>
      <dgm:t>
        <a:bodyPr/>
        <a:lstStyle/>
        <a:p>
          <a:endParaRPr lang="en-US"/>
        </a:p>
      </dgm:t>
    </dgm:pt>
    <dgm:pt modelId="{96990F94-5933-3D40-A520-7C8E080A322A}" type="pres">
      <dgm:prSet presAssocID="{B411A0F0-D14D-C34E-B366-5494E2E0C14A}" presName="transSpace" presStyleCnt="0"/>
      <dgm:spPr/>
    </dgm:pt>
    <dgm:pt modelId="{FD3460B3-DA04-3E42-AA61-8FA5D3404ECD}" type="pres">
      <dgm:prSet presAssocID="{F5980389-639E-7248-8E0E-893559CF2B77}" presName="posSpace" presStyleCnt="0"/>
      <dgm:spPr/>
    </dgm:pt>
    <dgm:pt modelId="{FA6BC084-9FC9-5943-89E4-56C8DC339669}" type="pres">
      <dgm:prSet presAssocID="{F5980389-639E-7248-8E0E-893559CF2B77}" presName="vertFlow" presStyleCnt="0"/>
      <dgm:spPr/>
    </dgm:pt>
    <dgm:pt modelId="{363C5883-D9BC-5E47-8A0F-3FAC5CC3BBD5}" type="pres">
      <dgm:prSet presAssocID="{F5980389-639E-7248-8E0E-893559CF2B77}" presName="topSpace" presStyleCnt="0"/>
      <dgm:spPr/>
    </dgm:pt>
    <dgm:pt modelId="{C19AE3FE-B089-5548-B124-53BB6EB557EC}" type="pres">
      <dgm:prSet presAssocID="{F5980389-639E-7248-8E0E-893559CF2B77}" presName="firstComp" presStyleCnt="0"/>
      <dgm:spPr/>
    </dgm:pt>
    <dgm:pt modelId="{642E7A26-9D49-904C-A6FC-FF502F61E981}" type="pres">
      <dgm:prSet presAssocID="{F5980389-639E-7248-8E0E-893559CF2B77}" presName="firstChild" presStyleLbl="bgAccFollowNode1" presStyleIdx="2" presStyleCnt="9"/>
      <dgm:spPr/>
      <dgm:t>
        <a:bodyPr/>
        <a:lstStyle/>
        <a:p>
          <a:endParaRPr lang="en-US"/>
        </a:p>
      </dgm:t>
    </dgm:pt>
    <dgm:pt modelId="{C871420D-BBDD-E14F-8704-8BC099B150FF}" type="pres">
      <dgm:prSet presAssocID="{F5980389-639E-7248-8E0E-893559CF2B77}" presName="firstChildTx" presStyleLbl="bgAccFollowNode1" presStyleIdx="2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0E57E3B-3E82-B64B-A0A4-EED75E379150}" type="pres">
      <dgm:prSet presAssocID="{617F07B7-F7A2-E04E-9952-738131F7EC05}" presName="comp" presStyleCnt="0"/>
      <dgm:spPr/>
    </dgm:pt>
    <dgm:pt modelId="{2D2E5421-E217-C34B-9277-27E065DB0C13}" type="pres">
      <dgm:prSet presAssocID="{617F07B7-F7A2-E04E-9952-738131F7EC05}" presName="child" presStyleLbl="bgAccFollowNode1" presStyleIdx="3" presStyleCnt="9" custScaleY="125926"/>
      <dgm:spPr/>
      <dgm:t>
        <a:bodyPr/>
        <a:lstStyle/>
        <a:p>
          <a:endParaRPr lang="en-US"/>
        </a:p>
      </dgm:t>
    </dgm:pt>
    <dgm:pt modelId="{D2C1D1E5-FB6E-0F4E-BB57-11932B9CF6B4}" type="pres">
      <dgm:prSet presAssocID="{617F07B7-F7A2-E04E-9952-738131F7EC05}" presName="childTx" presStyleLbl="bgAccFollowNode1" presStyleIdx="3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F6E856-9B7C-654B-B10C-7DC6190CAA52}" type="pres">
      <dgm:prSet presAssocID="{F5980389-639E-7248-8E0E-893559CF2B77}" presName="negSpace" presStyleCnt="0"/>
      <dgm:spPr/>
    </dgm:pt>
    <dgm:pt modelId="{D7F75D52-ACBD-724C-B13E-76487525ED7F}" type="pres">
      <dgm:prSet presAssocID="{F5980389-639E-7248-8E0E-893559CF2B77}" presName="circle" presStyleLbl="node1" presStyleIdx="1" presStyleCnt="4"/>
      <dgm:spPr/>
      <dgm:t>
        <a:bodyPr/>
        <a:lstStyle/>
        <a:p>
          <a:endParaRPr lang="en-US"/>
        </a:p>
      </dgm:t>
    </dgm:pt>
    <dgm:pt modelId="{191792E1-8906-2A49-B1B0-385849CA82B5}" type="pres">
      <dgm:prSet presAssocID="{95118BB1-7F01-5643-B26B-CA69F972AB24}" presName="transSpace" presStyleCnt="0"/>
      <dgm:spPr/>
    </dgm:pt>
    <dgm:pt modelId="{EA73CC40-A442-A342-B55A-F7B268A092DB}" type="pres">
      <dgm:prSet presAssocID="{883D4A53-B836-6E4C-BFC7-01E77C8C33AC}" presName="posSpace" presStyleCnt="0"/>
      <dgm:spPr/>
    </dgm:pt>
    <dgm:pt modelId="{78ECD5F1-EA62-414B-9925-0AB5DD1D6CD9}" type="pres">
      <dgm:prSet presAssocID="{883D4A53-B836-6E4C-BFC7-01E77C8C33AC}" presName="vertFlow" presStyleCnt="0"/>
      <dgm:spPr/>
    </dgm:pt>
    <dgm:pt modelId="{59382E51-22BF-1245-8464-5B1C0A8251E3}" type="pres">
      <dgm:prSet presAssocID="{883D4A53-B836-6E4C-BFC7-01E77C8C33AC}" presName="topSpace" presStyleCnt="0"/>
      <dgm:spPr/>
    </dgm:pt>
    <dgm:pt modelId="{6A456CEB-0200-404A-9DD7-B62564F068DB}" type="pres">
      <dgm:prSet presAssocID="{883D4A53-B836-6E4C-BFC7-01E77C8C33AC}" presName="firstComp" presStyleCnt="0"/>
      <dgm:spPr/>
    </dgm:pt>
    <dgm:pt modelId="{BBA4D386-A111-B14C-A0CC-33D8327C2432}" type="pres">
      <dgm:prSet presAssocID="{883D4A53-B836-6E4C-BFC7-01E77C8C33AC}" presName="firstChild" presStyleLbl="bgAccFollowNode1" presStyleIdx="4" presStyleCnt="9" custScaleY="126146"/>
      <dgm:spPr/>
      <dgm:t>
        <a:bodyPr/>
        <a:lstStyle/>
        <a:p>
          <a:endParaRPr lang="en-US"/>
        </a:p>
      </dgm:t>
    </dgm:pt>
    <dgm:pt modelId="{824CB2B7-9550-C54C-8252-B76E76B5D5F7}" type="pres">
      <dgm:prSet presAssocID="{883D4A53-B836-6E4C-BFC7-01E77C8C33AC}" presName="firstChildTx" presStyleLbl="bgAccFollowNode1" presStyleIdx="4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432F1F-4990-BA4A-9E75-1D2B0775155F}" type="pres">
      <dgm:prSet presAssocID="{F256944F-3692-E944-A807-3A50F2A00B06}" presName="comp" presStyleCnt="0"/>
      <dgm:spPr/>
    </dgm:pt>
    <dgm:pt modelId="{48870AFA-69FD-BB4E-9977-7B7A76448D2A}" type="pres">
      <dgm:prSet presAssocID="{F256944F-3692-E944-A807-3A50F2A00B06}" presName="child" presStyleLbl="bgAccFollowNode1" presStyleIdx="5" presStyleCnt="9"/>
      <dgm:spPr/>
      <dgm:t>
        <a:bodyPr/>
        <a:lstStyle/>
        <a:p>
          <a:endParaRPr lang="en-US"/>
        </a:p>
      </dgm:t>
    </dgm:pt>
    <dgm:pt modelId="{F586F6F4-23B2-0240-B34C-2EB681523021}" type="pres">
      <dgm:prSet presAssocID="{F256944F-3692-E944-A807-3A50F2A00B06}" presName="childTx" presStyleLbl="bgAccFollowNode1" presStyleIdx="5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FB0135-1396-B147-81A1-C6874CC9CBE2}" type="pres">
      <dgm:prSet presAssocID="{883D4A53-B836-6E4C-BFC7-01E77C8C33AC}" presName="negSpace" presStyleCnt="0"/>
      <dgm:spPr/>
    </dgm:pt>
    <dgm:pt modelId="{9813D6C3-9B33-134A-BE34-C1BBD10045A3}" type="pres">
      <dgm:prSet presAssocID="{883D4A53-B836-6E4C-BFC7-01E77C8C33AC}" presName="circle" presStyleLbl="node1" presStyleIdx="2" presStyleCnt="4"/>
      <dgm:spPr/>
      <dgm:t>
        <a:bodyPr/>
        <a:lstStyle/>
        <a:p>
          <a:endParaRPr lang="en-US"/>
        </a:p>
      </dgm:t>
    </dgm:pt>
    <dgm:pt modelId="{850552E8-C788-024E-9FFE-0E3114077D75}" type="pres">
      <dgm:prSet presAssocID="{E4893D33-5BE4-2141-A894-FA4BA061F67F}" presName="transSpace" presStyleCnt="0"/>
      <dgm:spPr/>
    </dgm:pt>
    <dgm:pt modelId="{A0CF4431-4A8E-5B49-9DE3-B1FD7D071FB1}" type="pres">
      <dgm:prSet presAssocID="{5323546C-13F4-5648-91D0-DAB1C0DA05AE}" presName="posSpace" presStyleCnt="0"/>
      <dgm:spPr/>
    </dgm:pt>
    <dgm:pt modelId="{BBEF933E-641D-F446-BC79-21CE1FE87991}" type="pres">
      <dgm:prSet presAssocID="{5323546C-13F4-5648-91D0-DAB1C0DA05AE}" presName="vertFlow" presStyleCnt="0"/>
      <dgm:spPr/>
    </dgm:pt>
    <dgm:pt modelId="{FA40356F-7A58-4142-97DB-89449617F30A}" type="pres">
      <dgm:prSet presAssocID="{5323546C-13F4-5648-91D0-DAB1C0DA05AE}" presName="topSpace" presStyleCnt="0"/>
      <dgm:spPr/>
    </dgm:pt>
    <dgm:pt modelId="{719DC0B0-E788-404F-A157-BA66E9199284}" type="pres">
      <dgm:prSet presAssocID="{5323546C-13F4-5648-91D0-DAB1C0DA05AE}" presName="firstComp" presStyleCnt="0"/>
      <dgm:spPr/>
    </dgm:pt>
    <dgm:pt modelId="{83D079C1-06E9-F84B-A75E-442C2B49A8BB}" type="pres">
      <dgm:prSet presAssocID="{5323546C-13F4-5648-91D0-DAB1C0DA05AE}" presName="firstChild" presStyleLbl="bgAccFollowNode1" presStyleIdx="6" presStyleCnt="9" custScaleY="69316"/>
      <dgm:spPr/>
      <dgm:t>
        <a:bodyPr/>
        <a:lstStyle/>
        <a:p>
          <a:endParaRPr lang="en-US"/>
        </a:p>
      </dgm:t>
    </dgm:pt>
    <dgm:pt modelId="{DACFC383-0376-6248-8ECE-872AC7D48550}" type="pres">
      <dgm:prSet presAssocID="{5323546C-13F4-5648-91D0-DAB1C0DA05AE}" presName="firstChildTx" presStyleLbl="bgAccFollowNode1" presStyleIdx="6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556F452-0618-834E-9AEA-D2205C59D11C}" type="pres">
      <dgm:prSet presAssocID="{49209678-EAFD-2041-895E-40292DAEEA80}" presName="comp" presStyleCnt="0"/>
      <dgm:spPr/>
    </dgm:pt>
    <dgm:pt modelId="{032F88F3-2697-3E46-9256-BCD6880644CF}" type="pres">
      <dgm:prSet presAssocID="{49209678-EAFD-2041-895E-40292DAEEA80}" presName="child" presStyleLbl="bgAccFollowNode1" presStyleIdx="7" presStyleCnt="9" custScaleX="100151" custScaleY="62542"/>
      <dgm:spPr/>
      <dgm:t>
        <a:bodyPr/>
        <a:lstStyle/>
        <a:p>
          <a:endParaRPr lang="en-US"/>
        </a:p>
      </dgm:t>
    </dgm:pt>
    <dgm:pt modelId="{3B129CEB-3BCF-0C4A-9D1B-48D584327D60}" type="pres">
      <dgm:prSet presAssocID="{49209678-EAFD-2041-895E-40292DAEEA80}" presName="childTx" presStyleLbl="bgAccFollowNode1" presStyleIdx="7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6E7204F-2F68-A340-A847-E36FBA233C99}" type="pres">
      <dgm:prSet presAssocID="{6F071851-8A19-8040-BB71-7E4D1508B5F2}" presName="comp" presStyleCnt="0"/>
      <dgm:spPr/>
    </dgm:pt>
    <dgm:pt modelId="{4111D8C4-D6A5-BD4B-BB08-A564554AAA70}" type="pres">
      <dgm:prSet presAssocID="{6F071851-8A19-8040-BB71-7E4D1508B5F2}" presName="child" presStyleLbl="bgAccFollowNode1" presStyleIdx="8" presStyleCnt="9"/>
      <dgm:spPr/>
      <dgm:t>
        <a:bodyPr/>
        <a:lstStyle/>
        <a:p>
          <a:endParaRPr lang="en-US"/>
        </a:p>
      </dgm:t>
    </dgm:pt>
    <dgm:pt modelId="{E1F1E2EB-BD66-EB49-B0B4-490CD89A957B}" type="pres">
      <dgm:prSet presAssocID="{6F071851-8A19-8040-BB71-7E4D1508B5F2}" presName="childTx" presStyleLbl="bgAccFollowNode1" presStyleIdx="8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01112C-1BBF-1742-992C-178DCC6C6175}" type="pres">
      <dgm:prSet presAssocID="{5323546C-13F4-5648-91D0-DAB1C0DA05AE}" presName="negSpace" presStyleCnt="0"/>
      <dgm:spPr/>
    </dgm:pt>
    <dgm:pt modelId="{2B39BBC2-BB5C-9E47-9934-476ED562EB56}" type="pres">
      <dgm:prSet presAssocID="{5323546C-13F4-5648-91D0-DAB1C0DA05AE}" presName="circle" presStyleLbl="node1" presStyleIdx="3" presStyleCnt="4"/>
      <dgm:spPr/>
      <dgm:t>
        <a:bodyPr/>
        <a:lstStyle/>
        <a:p>
          <a:endParaRPr lang="en-US"/>
        </a:p>
      </dgm:t>
    </dgm:pt>
  </dgm:ptLst>
  <dgm:cxnLst>
    <dgm:cxn modelId="{66BC666E-B228-C741-9C6B-614F9FB79021}" type="presOf" srcId="{71FB5C14-E5F7-2C4D-8968-E87534C271CC}" destId="{BBA4D386-A111-B14C-A0CC-33D8327C2432}" srcOrd="0" destOrd="0" presId="urn:microsoft.com/office/officeart/2005/8/layout/hList9"/>
    <dgm:cxn modelId="{BB05BA51-137B-104E-92C3-C5F0D3E9F03C}" srcId="{F5980389-639E-7248-8E0E-893559CF2B77}" destId="{B2411799-0DDF-DF48-8A3A-C888D952E3C3}" srcOrd="0" destOrd="0" parTransId="{8301DF2A-5DC2-8749-B2D4-5106A1E4CD1A}" sibTransId="{A53508A5-D521-ED43-A866-2229735C46E9}"/>
    <dgm:cxn modelId="{CC441160-B311-9C44-93E7-E60DB5251429}" srcId="{6D87A977-5071-4C4C-9F14-287229084030}" destId="{F5980389-639E-7248-8E0E-893559CF2B77}" srcOrd="1" destOrd="0" parTransId="{0BD28C52-8F5E-5345-A98A-424927EBD738}" sibTransId="{95118BB1-7F01-5643-B26B-CA69F972AB24}"/>
    <dgm:cxn modelId="{591D7AA3-E620-F143-ACB4-C0AE4617F642}" type="presOf" srcId="{0F26450B-37AE-A145-B68D-8052B534CB04}" destId="{58D246B2-290B-8A48-8500-CAD891C3E3E9}" srcOrd="1" destOrd="0" presId="urn:microsoft.com/office/officeart/2005/8/layout/hList9"/>
    <dgm:cxn modelId="{4EBAA8CE-3752-A24D-BCC0-092308B450D6}" type="presOf" srcId="{B2411799-0DDF-DF48-8A3A-C888D952E3C3}" destId="{C871420D-BBDD-E14F-8704-8BC099B150FF}" srcOrd="1" destOrd="0" presId="urn:microsoft.com/office/officeart/2005/8/layout/hList9"/>
    <dgm:cxn modelId="{D9738CE7-1072-3147-8D25-0DB3E067D69B}" srcId="{6D87A977-5071-4C4C-9F14-287229084030}" destId="{5323546C-13F4-5648-91D0-DAB1C0DA05AE}" srcOrd="3" destOrd="0" parTransId="{FE14E304-DEB8-4748-A614-36CAC1A0152E}" sibTransId="{48F9CF42-A3DA-7F42-ABDD-909013AAF609}"/>
    <dgm:cxn modelId="{14E7C36F-D6BD-7E44-AB33-7A7C7A6E5424}" type="presOf" srcId="{D55F3EFD-E61E-4446-BF0C-2862C6DA9CE6}" destId="{173CD4ED-6F26-6E4E-B404-0F367C49A02B}" srcOrd="0" destOrd="0" presId="urn:microsoft.com/office/officeart/2005/8/layout/hList9"/>
    <dgm:cxn modelId="{C5AAE31D-9949-DB42-A475-4AAC067B16C6}" srcId="{D55F3EFD-E61E-4446-BF0C-2862C6DA9CE6}" destId="{E7C0E320-EDD7-804A-96ED-A222B5627C64}" srcOrd="0" destOrd="0" parTransId="{4D15E92D-3E76-E745-882A-33D6CB72E82B}" sibTransId="{2992A44D-5657-5844-AFC8-E5B12903FDFA}"/>
    <dgm:cxn modelId="{962E4345-2FB9-0442-A08E-3B02BAC81ED3}" srcId="{5323546C-13F4-5648-91D0-DAB1C0DA05AE}" destId="{6F071851-8A19-8040-BB71-7E4D1508B5F2}" srcOrd="2" destOrd="0" parTransId="{879573FF-3CAF-E744-B27C-BE3F30B48D3D}" sibTransId="{D43EC5A6-881D-D541-B83B-71CAADA78D0F}"/>
    <dgm:cxn modelId="{BFF88037-8E97-6348-9C9C-06DAFDEF46D9}" type="presOf" srcId="{B2411799-0DDF-DF48-8A3A-C888D952E3C3}" destId="{642E7A26-9D49-904C-A6FC-FF502F61E981}" srcOrd="0" destOrd="0" presId="urn:microsoft.com/office/officeart/2005/8/layout/hList9"/>
    <dgm:cxn modelId="{A3EDBC72-1B14-814C-B627-11CD790F6FB3}" type="presOf" srcId="{6D87A977-5071-4C4C-9F14-287229084030}" destId="{05DF892F-179B-FE4C-9C0B-9F5F72FB9ED0}" srcOrd="0" destOrd="0" presId="urn:microsoft.com/office/officeart/2005/8/layout/hList9"/>
    <dgm:cxn modelId="{5C22784C-108E-1441-AA90-7DF1E0B06196}" type="presOf" srcId="{617F07B7-F7A2-E04E-9952-738131F7EC05}" destId="{2D2E5421-E217-C34B-9277-27E065DB0C13}" srcOrd="0" destOrd="0" presId="urn:microsoft.com/office/officeart/2005/8/layout/hList9"/>
    <dgm:cxn modelId="{36F9083A-C540-A24D-9317-030917BF50EC}" type="presOf" srcId="{6F071851-8A19-8040-BB71-7E4D1508B5F2}" destId="{4111D8C4-D6A5-BD4B-BB08-A564554AAA70}" srcOrd="0" destOrd="0" presId="urn:microsoft.com/office/officeart/2005/8/layout/hList9"/>
    <dgm:cxn modelId="{9752C8BD-5DFC-B445-891A-BA78A98FE64B}" type="presOf" srcId="{6F071851-8A19-8040-BB71-7E4D1508B5F2}" destId="{E1F1E2EB-BD66-EB49-B0B4-490CD89A957B}" srcOrd="1" destOrd="0" presId="urn:microsoft.com/office/officeart/2005/8/layout/hList9"/>
    <dgm:cxn modelId="{C381AA3C-F361-1345-B9A7-FEC36716EC09}" type="presOf" srcId="{617F07B7-F7A2-E04E-9952-738131F7EC05}" destId="{D2C1D1E5-FB6E-0F4E-BB57-11932B9CF6B4}" srcOrd="1" destOrd="0" presId="urn:microsoft.com/office/officeart/2005/8/layout/hList9"/>
    <dgm:cxn modelId="{3FB17D62-826A-CB4D-A56E-90F018400104}" srcId="{6D87A977-5071-4C4C-9F14-287229084030}" destId="{883D4A53-B836-6E4C-BFC7-01E77C8C33AC}" srcOrd="2" destOrd="0" parTransId="{DED61030-48CC-CF4C-8DFA-5D78EBEEF40A}" sibTransId="{E4893D33-5BE4-2141-A894-FA4BA061F67F}"/>
    <dgm:cxn modelId="{042C5CD7-C8A9-224F-98B6-D121821DFD4C}" type="presOf" srcId="{883D4A53-B836-6E4C-BFC7-01E77C8C33AC}" destId="{9813D6C3-9B33-134A-BE34-C1BBD10045A3}" srcOrd="0" destOrd="0" presId="urn:microsoft.com/office/officeart/2005/8/layout/hList9"/>
    <dgm:cxn modelId="{4E872134-867C-1E4B-BDA2-3EFE4488FDC1}" srcId="{F5980389-639E-7248-8E0E-893559CF2B77}" destId="{617F07B7-F7A2-E04E-9952-738131F7EC05}" srcOrd="1" destOrd="0" parTransId="{A5DE90F2-67F9-AE40-82EB-EEF183488133}" sibTransId="{97E05854-694C-C44D-9953-95347E2694EB}"/>
    <dgm:cxn modelId="{823FA9D6-8410-9F42-B3EC-2F4F727E492D}" type="presOf" srcId="{71FB5C14-E5F7-2C4D-8968-E87534C271CC}" destId="{824CB2B7-9550-C54C-8252-B76E76B5D5F7}" srcOrd="1" destOrd="0" presId="urn:microsoft.com/office/officeart/2005/8/layout/hList9"/>
    <dgm:cxn modelId="{EECBE306-B8A1-7E44-9A62-58B3CDEEEE12}" type="presOf" srcId="{F256944F-3692-E944-A807-3A50F2A00B06}" destId="{48870AFA-69FD-BB4E-9977-7B7A76448D2A}" srcOrd="0" destOrd="0" presId="urn:microsoft.com/office/officeart/2005/8/layout/hList9"/>
    <dgm:cxn modelId="{8DF5A67A-0081-8044-8AF7-D45616CBA29D}" type="presOf" srcId="{49209678-EAFD-2041-895E-40292DAEEA80}" destId="{3B129CEB-3BCF-0C4A-9D1B-48D584327D60}" srcOrd="1" destOrd="0" presId="urn:microsoft.com/office/officeart/2005/8/layout/hList9"/>
    <dgm:cxn modelId="{A3E02195-A722-B84C-ADA8-D04022AE78EF}" srcId="{5323546C-13F4-5648-91D0-DAB1C0DA05AE}" destId="{C57274D5-921B-D64B-A4C3-62ABB6F55DC9}" srcOrd="0" destOrd="0" parTransId="{0B084D9B-C6C2-5443-BF94-D6C7DE9DBA57}" sibTransId="{D7B74BCD-B948-C948-BF23-6B185211B22A}"/>
    <dgm:cxn modelId="{1C90E712-EF95-D14B-9374-06B8494F1C71}" type="presOf" srcId="{49209678-EAFD-2041-895E-40292DAEEA80}" destId="{032F88F3-2697-3E46-9256-BCD6880644CF}" srcOrd="0" destOrd="0" presId="urn:microsoft.com/office/officeart/2005/8/layout/hList9"/>
    <dgm:cxn modelId="{00C52D69-93C7-004A-96F7-FAD965ECDA65}" srcId="{883D4A53-B836-6E4C-BFC7-01E77C8C33AC}" destId="{71FB5C14-E5F7-2C4D-8968-E87534C271CC}" srcOrd="0" destOrd="0" parTransId="{4DF55C1A-ABB0-0246-88CD-9D5FB0851B76}" sibTransId="{2FDE9BF4-C5C0-F647-B196-C9223C0A1A0E}"/>
    <dgm:cxn modelId="{DB957F74-0777-5A49-812E-426839488139}" type="presOf" srcId="{E7C0E320-EDD7-804A-96ED-A222B5627C64}" destId="{AF5B7A5F-37F1-8D4A-AD46-6CC3A6C3F57E}" srcOrd="0" destOrd="0" presId="urn:microsoft.com/office/officeart/2005/8/layout/hList9"/>
    <dgm:cxn modelId="{F529C2DE-D8C5-5A49-A03F-39C35E3EDA47}" type="presOf" srcId="{5323546C-13F4-5648-91D0-DAB1C0DA05AE}" destId="{2B39BBC2-BB5C-9E47-9934-476ED562EB56}" srcOrd="0" destOrd="0" presId="urn:microsoft.com/office/officeart/2005/8/layout/hList9"/>
    <dgm:cxn modelId="{4271DA7A-9030-6E4B-A4FA-78F09F90A86F}" type="presOf" srcId="{F256944F-3692-E944-A807-3A50F2A00B06}" destId="{F586F6F4-23B2-0240-B34C-2EB681523021}" srcOrd="1" destOrd="0" presId="urn:microsoft.com/office/officeart/2005/8/layout/hList9"/>
    <dgm:cxn modelId="{2D2C511F-8836-D946-B134-9AF3650AE232}" type="presOf" srcId="{E7C0E320-EDD7-804A-96ED-A222B5627C64}" destId="{992D3E90-92D5-A740-BD26-C0976C283985}" srcOrd="1" destOrd="0" presId="urn:microsoft.com/office/officeart/2005/8/layout/hList9"/>
    <dgm:cxn modelId="{92BCEE6A-F1B9-3349-A6AC-FF98A45FBF93}" srcId="{883D4A53-B836-6E4C-BFC7-01E77C8C33AC}" destId="{F256944F-3692-E944-A807-3A50F2A00B06}" srcOrd="1" destOrd="0" parTransId="{27818195-28C1-AD4D-BD74-2978F3937F39}" sibTransId="{68FC42E4-576A-A444-B06F-77C187FF524A}"/>
    <dgm:cxn modelId="{1A9A9045-A707-1447-8D0E-DB2B11344DBA}" type="presOf" srcId="{0F26450B-37AE-A145-B68D-8052B534CB04}" destId="{762CD28C-37E4-4B44-B7CD-7F146B31F86B}" srcOrd="0" destOrd="0" presId="urn:microsoft.com/office/officeart/2005/8/layout/hList9"/>
    <dgm:cxn modelId="{1A81277E-B817-3A4A-9F10-82D7F162F94E}" srcId="{6D87A977-5071-4C4C-9F14-287229084030}" destId="{D55F3EFD-E61E-4446-BF0C-2862C6DA9CE6}" srcOrd="0" destOrd="0" parTransId="{1897FC16-7FFC-FD41-A996-893049404BFE}" sibTransId="{B411A0F0-D14D-C34E-B366-5494E2E0C14A}"/>
    <dgm:cxn modelId="{3299A4C1-C8F4-C441-92BD-AC42E8A03C86}" type="presOf" srcId="{F5980389-639E-7248-8E0E-893559CF2B77}" destId="{D7F75D52-ACBD-724C-B13E-76487525ED7F}" srcOrd="0" destOrd="0" presId="urn:microsoft.com/office/officeart/2005/8/layout/hList9"/>
    <dgm:cxn modelId="{8B8F85B4-6637-0149-BFDF-FCC51EF1F855}" srcId="{5323546C-13F4-5648-91D0-DAB1C0DA05AE}" destId="{49209678-EAFD-2041-895E-40292DAEEA80}" srcOrd="1" destOrd="0" parTransId="{03731329-FE38-424C-8C71-9E81329D8D46}" sibTransId="{5BC664F3-20B8-BD42-A2BA-C003FC4A4E44}"/>
    <dgm:cxn modelId="{E81C75E9-9C53-2542-A4F9-B64BA395CEE3}" type="presOf" srcId="{C57274D5-921B-D64B-A4C3-62ABB6F55DC9}" destId="{DACFC383-0376-6248-8ECE-872AC7D48550}" srcOrd="1" destOrd="0" presId="urn:microsoft.com/office/officeart/2005/8/layout/hList9"/>
    <dgm:cxn modelId="{0D276057-4F57-5248-B280-750937FA6063}" type="presOf" srcId="{C57274D5-921B-D64B-A4C3-62ABB6F55DC9}" destId="{83D079C1-06E9-F84B-A75E-442C2B49A8BB}" srcOrd="0" destOrd="0" presId="urn:microsoft.com/office/officeart/2005/8/layout/hList9"/>
    <dgm:cxn modelId="{BB778A3B-0B4B-4246-AE0F-82B5D349AAC3}" srcId="{D55F3EFD-E61E-4446-BF0C-2862C6DA9CE6}" destId="{0F26450B-37AE-A145-B68D-8052B534CB04}" srcOrd="1" destOrd="0" parTransId="{0E2FB73B-4B16-3243-8B1F-E753E52B483D}" sibTransId="{39656E71-0B8B-DE48-80CA-382CD3BFA9F8}"/>
    <dgm:cxn modelId="{1708EEAB-C28C-BE49-8FF1-5A4101EEC9FB}" type="presParOf" srcId="{05DF892F-179B-FE4C-9C0B-9F5F72FB9ED0}" destId="{1F9764C0-038D-254F-A3A4-732F1061C165}" srcOrd="0" destOrd="0" presId="urn:microsoft.com/office/officeart/2005/8/layout/hList9"/>
    <dgm:cxn modelId="{B53F1934-8D66-9F42-AD12-5FF7827BBFCC}" type="presParOf" srcId="{05DF892F-179B-FE4C-9C0B-9F5F72FB9ED0}" destId="{C1FF5B8F-0C49-F049-8B0B-0005A0CB60F8}" srcOrd="1" destOrd="0" presId="urn:microsoft.com/office/officeart/2005/8/layout/hList9"/>
    <dgm:cxn modelId="{24D10141-E6F2-9D49-923E-3655C2B09981}" type="presParOf" srcId="{C1FF5B8F-0C49-F049-8B0B-0005A0CB60F8}" destId="{B08B335C-3A55-FD4D-8FE7-A948DA63A52C}" srcOrd="0" destOrd="0" presId="urn:microsoft.com/office/officeart/2005/8/layout/hList9"/>
    <dgm:cxn modelId="{609D959A-A893-4449-9E14-951BF54A6431}" type="presParOf" srcId="{C1FF5B8F-0C49-F049-8B0B-0005A0CB60F8}" destId="{99CF4A93-52B0-3A42-BF7C-233B28C6E404}" srcOrd="1" destOrd="0" presId="urn:microsoft.com/office/officeart/2005/8/layout/hList9"/>
    <dgm:cxn modelId="{0CB0D721-DEA5-4B4F-911C-7F40981BCFCB}" type="presParOf" srcId="{99CF4A93-52B0-3A42-BF7C-233B28C6E404}" destId="{AF5B7A5F-37F1-8D4A-AD46-6CC3A6C3F57E}" srcOrd="0" destOrd="0" presId="urn:microsoft.com/office/officeart/2005/8/layout/hList9"/>
    <dgm:cxn modelId="{A94A3903-9C9B-7F49-938E-8FF3D97AD29F}" type="presParOf" srcId="{99CF4A93-52B0-3A42-BF7C-233B28C6E404}" destId="{992D3E90-92D5-A740-BD26-C0976C283985}" srcOrd="1" destOrd="0" presId="urn:microsoft.com/office/officeart/2005/8/layout/hList9"/>
    <dgm:cxn modelId="{E07AC829-9EFF-8340-BF01-808BA53A6F55}" type="presParOf" srcId="{C1FF5B8F-0C49-F049-8B0B-0005A0CB60F8}" destId="{CBB5B4AB-7EBA-9C4A-9D1C-9D3070D09DB9}" srcOrd="2" destOrd="0" presId="urn:microsoft.com/office/officeart/2005/8/layout/hList9"/>
    <dgm:cxn modelId="{97AA5105-C083-3D45-B203-D21AB537547F}" type="presParOf" srcId="{CBB5B4AB-7EBA-9C4A-9D1C-9D3070D09DB9}" destId="{762CD28C-37E4-4B44-B7CD-7F146B31F86B}" srcOrd="0" destOrd="0" presId="urn:microsoft.com/office/officeart/2005/8/layout/hList9"/>
    <dgm:cxn modelId="{5F5882AF-F6FB-2241-87B4-3F2728C1A78D}" type="presParOf" srcId="{CBB5B4AB-7EBA-9C4A-9D1C-9D3070D09DB9}" destId="{58D246B2-290B-8A48-8500-CAD891C3E3E9}" srcOrd="1" destOrd="0" presId="urn:microsoft.com/office/officeart/2005/8/layout/hList9"/>
    <dgm:cxn modelId="{22350F19-7B9C-5849-B135-F696A600D3F5}" type="presParOf" srcId="{05DF892F-179B-FE4C-9C0B-9F5F72FB9ED0}" destId="{0C13327E-61F6-244A-90C3-5F8E777FBD1D}" srcOrd="2" destOrd="0" presId="urn:microsoft.com/office/officeart/2005/8/layout/hList9"/>
    <dgm:cxn modelId="{D5EE8A0D-45E7-474E-AB1A-8A662FD8C103}" type="presParOf" srcId="{05DF892F-179B-FE4C-9C0B-9F5F72FB9ED0}" destId="{173CD4ED-6F26-6E4E-B404-0F367C49A02B}" srcOrd="3" destOrd="0" presId="urn:microsoft.com/office/officeart/2005/8/layout/hList9"/>
    <dgm:cxn modelId="{9C702909-B4CA-4842-9B10-70C7C44F2DC4}" type="presParOf" srcId="{05DF892F-179B-FE4C-9C0B-9F5F72FB9ED0}" destId="{96990F94-5933-3D40-A520-7C8E080A322A}" srcOrd="4" destOrd="0" presId="urn:microsoft.com/office/officeart/2005/8/layout/hList9"/>
    <dgm:cxn modelId="{6D094647-6C6D-E74B-9D75-3561711B7330}" type="presParOf" srcId="{05DF892F-179B-FE4C-9C0B-9F5F72FB9ED0}" destId="{FD3460B3-DA04-3E42-AA61-8FA5D3404ECD}" srcOrd="5" destOrd="0" presId="urn:microsoft.com/office/officeart/2005/8/layout/hList9"/>
    <dgm:cxn modelId="{FCBC20CB-D763-F941-8ED6-C77FFF6156EB}" type="presParOf" srcId="{05DF892F-179B-FE4C-9C0B-9F5F72FB9ED0}" destId="{FA6BC084-9FC9-5943-89E4-56C8DC339669}" srcOrd="6" destOrd="0" presId="urn:microsoft.com/office/officeart/2005/8/layout/hList9"/>
    <dgm:cxn modelId="{F11F5FB2-F6D9-BD41-B251-111EF3152D21}" type="presParOf" srcId="{FA6BC084-9FC9-5943-89E4-56C8DC339669}" destId="{363C5883-D9BC-5E47-8A0F-3FAC5CC3BBD5}" srcOrd="0" destOrd="0" presId="urn:microsoft.com/office/officeart/2005/8/layout/hList9"/>
    <dgm:cxn modelId="{139C357E-5BF1-7147-8119-1A9B785C4740}" type="presParOf" srcId="{FA6BC084-9FC9-5943-89E4-56C8DC339669}" destId="{C19AE3FE-B089-5548-B124-53BB6EB557EC}" srcOrd="1" destOrd="0" presId="urn:microsoft.com/office/officeart/2005/8/layout/hList9"/>
    <dgm:cxn modelId="{EAF2AA76-458D-1240-81FF-07CFDA00B025}" type="presParOf" srcId="{C19AE3FE-B089-5548-B124-53BB6EB557EC}" destId="{642E7A26-9D49-904C-A6FC-FF502F61E981}" srcOrd="0" destOrd="0" presId="urn:microsoft.com/office/officeart/2005/8/layout/hList9"/>
    <dgm:cxn modelId="{43E5FD63-56EF-4D47-8CBA-6D341A279462}" type="presParOf" srcId="{C19AE3FE-B089-5548-B124-53BB6EB557EC}" destId="{C871420D-BBDD-E14F-8704-8BC099B150FF}" srcOrd="1" destOrd="0" presId="urn:microsoft.com/office/officeart/2005/8/layout/hList9"/>
    <dgm:cxn modelId="{7CED5B8F-0600-DB49-B967-4338D3722A09}" type="presParOf" srcId="{FA6BC084-9FC9-5943-89E4-56C8DC339669}" destId="{C0E57E3B-3E82-B64B-A0A4-EED75E379150}" srcOrd="2" destOrd="0" presId="urn:microsoft.com/office/officeart/2005/8/layout/hList9"/>
    <dgm:cxn modelId="{4439EA10-94B0-504E-A24F-77A03530EB36}" type="presParOf" srcId="{C0E57E3B-3E82-B64B-A0A4-EED75E379150}" destId="{2D2E5421-E217-C34B-9277-27E065DB0C13}" srcOrd="0" destOrd="0" presId="urn:microsoft.com/office/officeart/2005/8/layout/hList9"/>
    <dgm:cxn modelId="{0F3740B3-0EA1-1F42-BD0C-E1CB6B86CEF9}" type="presParOf" srcId="{C0E57E3B-3E82-B64B-A0A4-EED75E379150}" destId="{D2C1D1E5-FB6E-0F4E-BB57-11932B9CF6B4}" srcOrd="1" destOrd="0" presId="urn:microsoft.com/office/officeart/2005/8/layout/hList9"/>
    <dgm:cxn modelId="{201B6F8D-ED79-084E-A930-917FB3197AAE}" type="presParOf" srcId="{05DF892F-179B-FE4C-9C0B-9F5F72FB9ED0}" destId="{CFF6E856-9B7C-654B-B10C-7DC6190CAA52}" srcOrd="7" destOrd="0" presId="urn:microsoft.com/office/officeart/2005/8/layout/hList9"/>
    <dgm:cxn modelId="{F08909C2-30CD-A844-A7CB-543618507700}" type="presParOf" srcId="{05DF892F-179B-FE4C-9C0B-9F5F72FB9ED0}" destId="{D7F75D52-ACBD-724C-B13E-76487525ED7F}" srcOrd="8" destOrd="0" presId="urn:microsoft.com/office/officeart/2005/8/layout/hList9"/>
    <dgm:cxn modelId="{894D57DF-3C84-6E4F-9094-2B8FCD8E5B02}" type="presParOf" srcId="{05DF892F-179B-FE4C-9C0B-9F5F72FB9ED0}" destId="{191792E1-8906-2A49-B1B0-385849CA82B5}" srcOrd="9" destOrd="0" presId="urn:microsoft.com/office/officeart/2005/8/layout/hList9"/>
    <dgm:cxn modelId="{CB2E93C8-DD83-EB49-B80D-46ECAABD66A9}" type="presParOf" srcId="{05DF892F-179B-FE4C-9C0B-9F5F72FB9ED0}" destId="{EA73CC40-A442-A342-B55A-F7B268A092DB}" srcOrd="10" destOrd="0" presId="urn:microsoft.com/office/officeart/2005/8/layout/hList9"/>
    <dgm:cxn modelId="{4BA9BEE9-497B-9D4D-8402-7AAB47BF9D11}" type="presParOf" srcId="{05DF892F-179B-FE4C-9C0B-9F5F72FB9ED0}" destId="{78ECD5F1-EA62-414B-9925-0AB5DD1D6CD9}" srcOrd="11" destOrd="0" presId="urn:microsoft.com/office/officeart/2005/8/layout/hList9"/>
    <dgm:cxn modelId="{45F7C547-4680-3149-90B2-2A0238EB5DCD}" type="presParOf" srcId="{78ECD5F1-EA62-414B-9925-0AB5DD1D6CD9}" destId="{59382E51-22BF-1245-8464-5B1C0A8251E3}" srcOrd="0" destOrd="0" presId="urn:microsoft.com/office/officeart/2005/8/layout/hList9"/>
    <dgm:cxn modelId="{67A71456-00AC-AF4A-8BFA-EE62778B5B61}" type="presParOf" srcId="{78ECD5F1-EA62-414B-9925-0AB5DD1D6CD9}" destId="{6A456CEB-0200-404A-9DD7-B62564F068DB}" srcOrd="1" destOrd="0" presId="urn:microsoft.com/office/officeart/2005/8/layout/hList9"/>
    <dgm:cxn modelId="{5D0BC725-38CE-2F46-9417-A251A7157CF9}" type="presParOf" srcId="{6A456CEB-0200-404A-9DD7-B62564F068DB}" destId="{BBA4D386-A111-B14C-A0CC-33D8327C2432}" srcOrd="0" destOrd="0" presId="urn:microsoft.com/office/officeart/2005/8/layout/hList9"/>
    <dgm:cxn modelId="{EA4710F7-C9CA-574D-A1E6-CA6FFF015FD6}" type="presParOf" srcId="{6A456CEB-0200-404A-9DD7-B62564F068DB}" destId="{824CB2B7-9550-C54C-8252-B76E76B5D5F7}" srcOrd="1" destOrd="0" presId="urn:microsoft.com/office/officeart/2005/8/layout/hList9"/>
    <dgm:cxn modelId="{7D6BA6F2-BA41-0843-9D68-5DCA3489B961}" type="presParOf" srcId="{78ECD5F1-EA62-414B-9925-0AB5DD1D6CD9}" destId="{D7432F1F-4990-BA4A-9E75-1D2B0775155F}" srcOrd="2" destOrd="0" presId="urn:microsoft.com/office/officeart/2005/8/layout/hList9"/>
    <dgm:cxn modelId="{3764E394-4B5E-FC4C-A12C-0395DDC09B6C}" type="presParOf" srcId="{D7432F1F-4990-BA4A-9E75-1D2B0775155F}" destId="{48870AFA-69FD-BB4E-9977-7B7A76448D2A}" srcOrd="0" destOrd="0" presId="urn:microsoft.com/office/officeart/2005/8/layout/hList9"/>
    <dgm:cxn modelId="{411F51F3-1E72-5A4B-84CE-256C3EE75FDA}" type="presParOf" srcId="{D7432F1F-4990-BA4A-9E75-1D2B0775155F}" destId="{F586F6F4-23B2-0240-B34C-2EB681523021}" srcOrd="1" destOrd="0" presId="urn:microsoft.com/office/officeart/2005/8/layout/hList9"/>
    <dgm:cxn modelId="{E4F5136C-E989-DF41-9A3E-A518DB904172}" type="presParOf" srcId="{05DF892F-179B-FE4C-9C0B-9F5F72FB9ED0}" destId="{9FFB0135-1396-B147-81A1-C6874CC9CBE2}" srcOrd="12" destOrd="0" presId="urn:microsoft.com/office/officeart/2005/8/layout/hList9"/>
    <dgm:cxn modelId="{26CFD69F-CFB2-9148-B896-3018BD8E4863}" type="presParOf" srcId="{05DF892F-179B-FE4C-9C0B-9F5F72FB9ED0}" destId="{9813D6C3-9B33-134A-BE34-C1BBD10045A3}" srcOrd="13" destOrd="0" presId="urn:microsoft.com/office/officeart/2005/8/layout/hList9"/>
    <dgm:cxn modelId="{5454CFD8-5863-084C-BF1F-6280B0CFEC93}" type="presParOf" srcId="{05DF892F-179B-FE4C-9C0B-9F5F72FB9ED0}" destId="{850552E8-C788-024E-9FFE-0E3114077D75}" srcOrd="14" destOrd="0" presId="urn:microsoft.com/office/officeart/2005/8/layout/hList9"/>
    <dgm:cxn modelId="{540C7962-B154-A343-B09D-8737C57F8DD5}" type="presParOf" srcId="{05DF892F-179B-FE4C-9C0B-9F5F72FB9ED0}" destId="{A0CF4431-4A8E-5B49-9DE3-B1FD7D071FB1}" srcOrd="15" destOrd="0" presId="urn:microsoft.com/office/officeart/2005/8/layout/hList9"/>
    <dgm:cxn modelId="{2C8B6BE5-8394-B24E-99FB-3821F0FE7BDD}" type="presParOf" srcId="{05DF892F-179B-FE4C-9C0B-9F5F72FB9ED0}" destId="{BBEF933E-641D-F446-BC79-21CE1FE87991}" srcOrd="16" destOrd="0" presId="urn:microsoft.com/office/officeart/2005/8/layout/hList9"/>
    <dgm:cxn modelId="{5CCCC109-829D-FD4F-AA5B-79F54E88F31C}" type="presParOf" srcId="{BBEF933E-641D-F446-BC79-21CE1FE87991}" destId="{FA40356F-7A58-4142-97DB-89449617F30A}" srcOrd="0" destOrd="0" presId="urn:microsoft.com/office/officeart/2005/8/layout/hList9"/>
    <dgm:cxn modelId="{A0CCEB9E-E791-1841-932A-059F1BD23EC5}" type="presParOf" srcId="{BBEF933E-641D-F446-BC79-21CE1FE87991}" destId="{719DC0B0-E788-404F-A157-BA66E9199284}" srcOrd="1" destOrd="0" presId="urn:microsoft.com/office/officeart/2005/8/layout/hList9"/>
    <dgm:cxn modelId="{ED119CA0-EDF4-5E41-9672-B7E3349830AB}" type="presParOf" srcId="{719DC0B0-E788-404F-A157-BA66E9199284}" destId="{83D079C1-06E9-F84B-A75E-442C2B49A8BB}" srcOrd="0" destOrd="0" presId="urn:microsoft.com/office/officeart/2005/8/layout/hList9"/>
    <dgm:cxn modelId="{006176FD-51F2-164A-A296-9AB8C08841AB}" type="presParOf" srcId="{719DC0B0-E788-404F-A157-BA66E9199284}" destId="{DACFC383-0376-6248-8ECE-872AC7D48550}" srcOrd="1" destOrd="0" presId="urn:microsoft.com/office/officeart/2005/8/layout/hList9"/>
    <dgm:cxn modelId="{6C4FE482-FBD5-504A-B4BD-7840CCD77AA2}" type="presParOf" srcId="{BBEF933E-641D-F446-BC79-21CE1FE87991}" destId="{B556F452-0618-834E-9AEA-D2205C59D11C}" srcOrd="2" destOrd="0" presId="urn:microsoft.com/office/officeart/2005/8/layout/hList9"/>
    <dgm:cxn modelId="{D79FA385-6016-2241-8D8D-A5629FDCD849}" type="presParOf" srcId="{B556F452-0618-834E-9AEA-D2205C59D11C}" destId="{032F88F3-2697-3E46-9256-BCD6880644CF}" srcOrd="0" destOrd="0" presId="urn:microsoft.com/office/officeart/2005/8/layout/hList9"/>
    <dgm:cxn modelId="{E27FEBAB-6304-0F42-8BF9-12BC036FAAC7}" type="presParOf" srcId="{B556F452-0618-834E-9AEA-D2205C59D11C}" destId="{3B129CEB-3BCF-0C4A-9D1B-48D584327D60}" srcOrd="1" destOrd="0" presId="urn:microsoft.com/office/officeart/2005/8/layout/hList9"/>
    <dgm:cxn modelId="{57B0375D-6266-2344-AAB7-763D54DCC907}" type="presParOf" srcId="{BBEF933E-641D-F446-BC79-21CE1FE87991}" destId="{E6E7204F-2F68-A340-A847-E36FBA233C99}" srcOrd="3" destOrd="0" presId="urn:microsoft.com/office/officeart/2005/8/layout/hList9"/>
    <dgm:cxn modelId="{EA77ECFE-39FD-2949-944D-03611CD14CF1}" type="presParOf" srcId="{E6E7204F-2F68-A340-A847-E36FBA233C99}" destId="{4111D8C4-D6A5-BD4B-BB08-A564554AAA70}" srcOrd="0" destOrd="0" presId="urn:microsoft.com/office/officeart/2005/8/layout/hList9"/>
    <dgm:cxn modelId="{D0A50A07-BF16-2F4D-9048-FEA15F68495E}" type="presParOf" srcId="{E6E7204F-2F68-A340-A847-E36FBA233C99}" destId="{E1F1E2EB-BD66-EB49-B0B4-490CD89A957B}" srcOrd="1" destOrd="0" presId="urn:microsoft.com/office/officeart/2005/8/layout/hList9"/>
    <dgm:cxn modelId="{DFD52367-9C8B-2946-B2AA-2D1EB55BFFC5}" type="presParOf" srcId="{05DF892F-179B-FE4C-9C0B-9F5F72FB9ED0}" destId="{C201112C-1BBF-1742-992C-178DCC6C6175}" srcOrd="17" destOrd="0" presId="urn:microsoft.com/office/officeart/2005/8/layout/hList9"/>
    <dgm:cxn modelId="{D85E36AA-80D0-F243-A907-B39723768AC2}" type="presParOf" srcId="{05DF892F-179B-FE4C-9C0B-9F5F72FB9ED0}" destId="{2B39BBC2-BB5C-9E47-9934-476ED562EB56}" srcOrd="18" destOrd="0" presId="urn:microsoft.com/office/officeart/2005/8/layout/hList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D87A977-5071-4C4C-9F14-287229084030}" type="doc">
      <dgm:prSet loTypeId="urn:microsoft.com/office/officeart/2005/8/layout/hList9" loCatId="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7C0E320-EDD7-804A-96ED-A222B5627C64}">
      <dgm:prSet phldrT="[Text]"/>
      <dgm:spPr/>
      <dgm:t>
        <a:bodyPr/>
        <a:lstStyle/>
        <a:p>
          <a:r>
            <a:rPr lang="en-US" dirty="0" smtClean="0"/>
            <a:t>Authorized to use non personalized data of all other users, for health care analysis.</a:t>
          </a:r>
          <a:endParaRPr lang="en-US" dirty="0"/>
        </a:p>
      </dgm:t>
    </dgm:pt>
    <dgm:pt modelId="{4D15E92D-3E76-E745-882A-33D6CB72E82B}" type="parTrans" cxnId="{C5AAE31D-9949-DB42-A475-4AAC067B16C6}">
      <dgm:prSet/>
      <dgm:spPr/>
      <dgm:t>
        <a:bodyPr/>
        <a:lstStyle/>
        <a:p>
          <a:endParaRPr lang="en-US"/>
        </a:p>
      </dgm:t>
    </dgm:pt>
    <dgm:pt modelId="{2992A44D-5657-5844-AFC8-E5B12903FDFA}" type="sibTrans" cxnId="{C5AAE31D-9949-DB42-A475-4AAC067B16C6}">
      <dgm:prSet/>
      <dgm:spPr/>
      <dgm:t>
        <a:bodyPr/>
        <a:lstStyle/>
        <a:p>
          <a:endParaRPr lang="en-US"/>
        </a:p>
      </dgm:t>
    </dgm:pt>
    <dgm:pt modelId="{F5980389-639E-7248-8E0E-893559CF2B77}">
      <dgm:prSet phldrT="[Text]"/>
      <dgm:spPr/>
      <dgm:t>
        <a:bodyPr/>
        <a:lstStyle/>
        <a:p>
          <a:r>
            <a:rPr lang="en-US" dirty="0" smtClean="0"/>
            <a:t>Volunteer Organization</a:t>
          </a:r>
          <a:endParaRPr lang="en-US" dirty="0"/>
        </a:p>
      </dgm:t>
    </dgm:pt>
    <dgm:pt modelId="{0BD28C52-8F5E-5345-A98A-424927EBD738}" type="parTrans" cxnId="{CC441160-B311-9C44-93E7-E60DB5251429}">
      <dgm:prSet/>
      <dgm:spPr/>
      <dgm:t>
        <a:bodyPr/>
        <a:lstStyle/>
        <a:p>
          <a:endParaRPr lang="en-US"/>
        </a:p>
      </dgm:t>
    </dgm:pt>
    <dgm:pt modelId="{95118BB1-7F01-5643-B26B-CA69F972AB24}" type="sibTrans" cxnId="{CC441160-B311-9C44-93E7-E60DB5251429}">
      <dgm:prSet/>
      <dgm:spPr/>
      <dgm:t>
        <a:bodyPr/>
        <a:lstStyle/>
        <a:p>
          <a:endParaRPr lang="en-US"/>
        </a:p>
      </dgm:t>
    </dgm:pt>
    <dgm:pt modelId="{B2411799-0DDF-DF48-8A3A-C888D952E3C3}">
      <dgm:prSet phldrT="[Text]"/>
      <dgm:spPr/>
      <dgm:t>
        <a:bodyPr/>
        <a:lstStyle/>
        <a:p>
          <a:r>
            <a:rPr lang="en-US" dirty="0" smtClean="0"/>
            <a:t>Offers large scale medical help.</a:t>
          </a:r>
          <a:endParaRPr lang="en-US" dirty="0"/>
        </a:p>
      </dgm:t>
    </dgm:pt>
    <dgm:pt modelId="{8301DF2A-5DC2-8749-B2D4-5106A1E4CD1A}" type="parTrans" cxnId="{BB05BA51-137B-104E-92C3-C5F0D3E9F03C}">
      <dgm:prSet/>
      <dgm:spPr/>
      <dgm:t>
        <a:bodyPr/>
        <a:lstStyle/>
        <a:p>
          <a:endParaRPr lang="en-US"/>
        </a:p>
      </dgm:t>
    </dgm:pt>
    <dgm:pt modelId="{A53508A5-D521-ED43-A866-2229735C46E9}" type="sibTrans" cxnId="{BB05BA51-137B-104E-92C3-C5F0D3E9F03C}">
      <dgm:prSet/>
      <dgm:spPr/>
      <dgm:t>
        <a:bodyPr/>
        <a:lstStyle/>
        <a:p>
          <a:endParaRPr lang="en-US"/>
        </a:p>
      </dgm:t>
    </dgm:pt>
    <dgm:pt modelId="{0F26450B-37AE-A145-B68D-8052B534CB04}">
      <dgm:prSet phldrT="[Text]"/>
      <dgm:spPr/>
      <dgm:t>
        <a:bodyPr/>
        <a:lstStyle/>
        <a:p>
          <a:r>
            <a:rPr lang="en-US" dirty="0" smtClean="0"/>
            <a:t>Empowers the healthcare accreditation authority.</a:t>
          </a:r>
          <a:endParaRPr lang="en-US" dirty="0"/>
        </a:p>
      </dgm:t>
    </dgm:pt>
    <dgm:pt modelId="{0E2FB73B-4B16-3243-8B1F-E753E52B483D}" type="parTrans" cxnId="{BB778A3B-0B4B-4246-AE0F-82B5D349AAC3}">
      <dgm:prSet/>
      <dgm:spPr/>
      <dgm:t>
        <a:bodyPr/>
        <a:lstStyle/>
        <a:p>
          <a:endParaRPr lang="en-US"/>
        </a:p>
      </dgm:t>
    </dgm:pt>
    <dgm:pt modelId="{39656E71-0B8B-DE48-80CA-382CD3BFA9F8}" type="sibTrans" cxnId="{BB778A3B-0B4B-4246-AE0F-82B5D349AAC3}">
      <dgm:prSet/>
      <dgm:spPr/>
      <dgm:t>
        <a:bodyPr/>
        <a:lstStyle/>
        <a:p>
          <a:endParaRPr lang="en-US"/>
        </a:p>
      </dgm:t>
    </dgm:pt>
    <dgm:pt modelId="{883D4A53-B836-6E4C-BFC7-01E77C8C33AC}">
      <dgm:prSet/>
      <dgm:spPr/>
      <dgm:t>
        <a:bodyPr/>
        <a:lstStyle/>
        <a:p>
          <a:r>
            <a:rPr lang="en-US" dirty="0" smtClean="0"/>
            <a:t>Registered User</a:t>
          </a:r>
          <a:endParaRPr lang="en-US" dirty="0"/>
        </a:p>
      </dgm:t>
    </dgm:pt>
    <dgm:pt modelId="{DED61030-48CC-CF4C-8DFA-5D78EBEEF40A}" type="parTrans" cxnId="{3FB17D62-826A-CB4D-A56E-90F018400104}">
      <dgm:prSet/>
      <dgm:spPr/>
      <dgm:t>
        <a:bodyPr/>
        <a:lstStyle/>
        <a:p>
          <a:endParaRPr lang="en-US"/>
        </a:p>
      </dgm:t>
    </dgm:pt>
    <dgm:pt modelId="{E4893D33-5BE4-2141-A894-FA4BA061F67F}" type="sibTrans" cxnId="{3FB17D62-826A-CB4D-A56E-90F018400104}">
      <dgm:prSet/>
      <dgm:spPr/>
      <dgm:t>
        <a:bodyPr/>
        <a:lstStyle/>
        <a:p>
          <a:endParaRPr lang="en-US"/>
        </a:p>
      </dgm:t>
    </dgm:pt>
    <dgm:pt modelId="{5323546C-13F4-5648-91D0-DAB1C0DA05AE}">
      <dgm:prSet/>
      <dgm:spPr/>
      <dgm:t>
        <a:bodyPr/>
        <a:lstStyle/>
        <a:p>
          <a:r>
            <a:rPr lang="en-US" dirty="0" smtClean="0"/>
            <a:t>Unregistered User</a:t>
          </a:r>
          <a:endParaRPr lang="en-US" dirty="0"/>
        </a:p>
      </dgm:t>
    </dgm:pt>
    <dgm:pt modelId="{FE14E304-DEB8-4748-A614-36CAC1A0152E}" type="parTrans" cxnId="{D9738CE7-1072-3147-8D25-0DB3E067D69B}">
      <dgm:prSet/>
      <dgm:spPr/>
      <dgm:t>
        <a:bodyPr/>
        <a:lstStyle/>
        <a:p>
          <a:endParaRPr lang="en-US"/>
        </a:p>
      </dgm:t>
    </dgm:pt>
    <dgm:pt modelId="{48F9CF42-A3DA-7F42-ABDD-909013AAF609}" type="sibTrans" cxnId="{D9738CE7-1072-3147-8D25-0DB3E067D69B}">
      <dgm:prSet/>
      <dgm:spPr/>
      <dgm:t>
        <a:bodyPr/>
        <a:lstStyle/>
        <a:p>
          <a:endParaRPr lang="en-US"/>
        </a:p>
      </dgm:t>
    </dgm:pt>
    <dgm:pt modelId="{71FB5C14-E5F7-2C4D-8968-E87534C271CC}">
      <dgm:prSet/>
      <dgm:spPr/>
      <dgm:t>
        <a:bodyPr/>
        <a:lstStyle/>
        <a:p>
          <a:r>
            <a:rPr lang="en-US" dirty="0" smtClean="0"/>
            <a:t>Takes part in seeking or providing medical services through the system.</a:t>
          </a:r>
          <a:endParaRPr lang="en-US" dirty="0"/>
        </a:p>
      </dgm:t>
    </dgm:pt>
    <dgm:pt modelId="{4DF55C1A-ABB0-0246-88CD-9D5FB0851B76}" type="parTrans" cxnId="{00C52D69-93C7-004A-96F7-FAD965ECDA65}">
      <dgm:prSet/>
      <dgm:spPr/>
      <dgm:t>
        <a:bodyPr/>
        <a:lstStyle/>
        <a:p>
          <a:endParaRPr lang="en-US"/>
        </a:p>
      </dgm:t>
    </dgm:pt>
    <dgm:pt modelId="{2FDE9BF4-C5C0-F647-B196-C9223C0A1A0E}" type="sibTrans" cxnId="{00C52D69-93C7-004A-96F7-FAD965ECDA65}">
      <dgm:prSet/>
      <dgm:spPr/>
      <dgm:t>
        <a:bodyPr/>
        <a:lstStyle/>
        <a:p>
          <a:endParaRPr lang="en-US"/>
        </a:p>
      </dgm:t>
    </dgm:pt>
    <dgm:pt modelId="{F256944F-3692-E944-A807-3A50F2A00B06}">
      <dgm:prSet/>
      <dgm:spPr/>
      <dgm:t>
        <a:bodyPr/>
        <a:lstStyle/>
        <a:p>
          <a:r>
            <a:rPr lang="en-US" dirty="0" smtClean="0"/>
            <a:t>Must be approved by Accreditation Authority.</a:t>
          </a:r>
          <a:endParaRPr lang="en-US" dirty="0"/>
        </a:p>
      </dgm:t>
    </dgm:pt>
    <dgm:pt modelId="{27818195-28C1-AD4D-BD74-2978F3937F39}" type="parTrans" cxnId="{92BCEE6A-F1B9-3349-A6AC-FF98A45FBF93}">
      <dgm:prSet/>
      <dgm:spPr/>
      <dgm:t>
        <a:bodyPr/>
        <a:lstStyle/>
        <a:p>
          <a:endParaRPr lang="en-US"/>
        </a:p>
      </dgm:t>
    </dgm:pt>
    <dgm:pt modelId="{68FC42E4-576A-A444-B06F-77C187FF524A}" type="sibTrans" cxnId="{92BCEE6A-F1B9-3349-A6AC-FF98A45FBF93}">
      <dgm:prSet/>
      <dgm:spPr/>
      <dgm:t>
        <a:bodyPr/>
        <a:lstStyle/>
        <a:p>
          <a:endParaRPr lang="en-US"/>
        </a:p>
      </dgm:t>
    </dgm:pt>
    <dgm:pt modelId="{C57274D5-921B-D64B-A4C3-62ABB6F55DC9}">
      <dgm:prSet/>
      <dgm:spPr/>
      <dgm:t>
        <a:bodyPr/>
        <a:lstStyle/>
        <a:p>
          <a:r>
            <a:rPr lang="en-US" dirty="0" smtClean="0"/>
            <a:t>Empowers other users on the system. </a:t>
          </a:r>
          <a:endParaRPr lang="en-US" dirty="0"/>
        </a:p>
      </dgm:t>
    </dgm:pt>
    <dgm:pt modelId="{0B084D9B-C6C2-5443-BF94-D6C7DE9DBA57}" type="parTrans" cxnId="{A3E02195-A722-B84C-ADA8-D04022AE78EF}">
      <dgm:prSet/>
      <dgm:spPr/>
      <dgm:t>
        <a:bodyPr/>
        <a:lstStyle/>
        <a:p>
          <a:endParaRPr lang="en-US"/>
        </a:p>
      </dgm:t>
    </dgm:pt>
    <dgm:pt modelId="{D7B74BCD-B948-C948-BF23-6B185211B22A}" type="sibTrans" cxnId="{A3E02195-A722-B84C-ADA8-D04022AE78EF}">
      <dgm:prSet/>
      <dgm:spPr/>
      <dgm:t>
        <a:bodyPr/>
        <a:lstStyle/>
        <a:p>
          <a:endParaRPr lang="en-US"/>
        </a:p>
      </dgm:t>
    </dgm:pt>
    <dgm:pt modelId="{49209678-EAFD-2041-895E-40292DAEEA80}">
      <dgm:prSet/>
      <dgm:spPr/>
      <dgm:t>
        <a:bodyPr/>
        <a:lstStyle/>
        <a:p>
          <a:r>
            <a:rPr lang="en-US" dirty="0" smtClean="0"/>
            <a:t>Has access to non-personalized data of the system for doing analysis or detecting hoax information provided by registered users on the system.</a:t>
          </a:r>
          <a:endParaRPr lang="en-US" dirty="0"/>
        </a:p>
      </dgm:t>
    </dgm:pt>
    <dgm:pt modelId="{03731329-FE38-424C-8C71-9E81329D8D46}" type="parTrans" cxnId="{8B8F85B4-6637-0149-BFDF-FCC51EF1F855}">
      <dgm:prSet/>
      <dgm:spPr/>
      <dgm:t>
        <a:bodyPr/>
        <a:lstStyle/>
        <a:p>
          <a:endParaRPr lang="en-US"/>
        </a:p>
      </dgm:t>
    </dgm:pt>
    <dgm:pt modelId="{5BC664F3-20B8-BD42-A2BA-C003FC4A4E44}" type="sibTrans" cxnId="{8B8F85B4-6637-0149-BFDF-FCC51EF1F855}">
      <dgm:prSet/>
      <dgm:spPr/>
      <dgm:t>
        <a:bodyPr/>
        <a:lstStyle/>
        <a:p>
          <a:endParaRPr lang="en-US"/>
        </a:p>
      </dgm:t>
    </dgm:pt>
    <dgm:pt modelId="{D55F3EFD-E61E-4446-BF0C-2862C6DA9CE6}">
      <dgm:prSet phldrT="[Text]"/>
      <dgm:spPr/>
      <dgm:t>
        <a:bodyPr/>
        <a:lstStyle/>
        <a:p>
          <a:r>
            <a:rPr lang="en-US" dirty="0" smtClean="0"/>
            <a:t>Government</a:t>
          </a:r>
          <a:endParaRPr lang="en-US" dirty="0"/>
        </a:p>
      </dgm:t>
    </dgm:pt>
    <dgm:pt modelId="{B411A0F0-D14D-C34E-B366-5494E2E0C14A}" type="sibTrans" cxnId="{1A81277E-B817-3A4A-9F10-82D7F162F94E}">
      <dgm:prSet/>
      <dgm:spPr/>
      <dgm:t>
        <a:bodyPr/>
        <a:lstStyle/>
        <a:p>
          <a:endParaRPr lang="en-US"/>
        </a:p>
      </dgm:t>
    </dgm:pt>
    <dgm:pt modelId="{1897FC16-7FFC-FD41-A996-893049404BFE}" type="parTrans" cxnId="{1A81277E-B817-3A4A-9F10-82D7F162F94E}">
      <dgm:prSet/>
      <dgm:spPr/>
      <dgm:t>
        <a:bodyPr/>
        <a:lstStyle/>
        <a:p>
          <a:endParaRPr lang="en-US"/>
        </a:p>
      </dgm:t>
    </dgm:pt>
    <dgm:pt modelId="{DAFBD11D-6356-D24A-8A9E-0E04F8A227A1}">
      <dgm:prSet phldrT="[Text]"/>
      <dgm:spPr/>
      <dgm:t>
        <a:bodyPr/>
        <a:lstStyle/>
        <a:p>
          <a:r>
            <a:rPr lang="en-US" dirty="0" smtClean="0"/>
            <a:t>Follows the guidelines specified by the accreditation authority.</a:t>
          </a:r>
          <a:endParaRPr lang="en-US" dirty="0"/>
        </a:p>
      </dgm:t>
    </dgm:pt>
    <dgm:pt modelId="{D3A00F63-BED1-B540-8B2A-0F4DC7D0902D}" type="parTrans" cxnId="{1131023B-99E8-CC47-8DB7-337442340408}">
      <dgm:prSet/>
      <dgm:spPr/>
      <dgm:t>
        <a:bodyPr/>
        <a:lstStyle/>
        <a:p>
          <a:endParaRPr lang="en-US"/>
        </a:p>
      </dgm:t>
    </dgm:pt>
    <dgm:pt modelId="{CC99AC96-30A7-1B49-9542-A08FCA584348}" type="sibTrans" cxnId="{1131023B-99E8-CC47-8DB7-337442340408}">
      <dgm:prSet/>
      <dgm:spPr/>
      <dgm:t>
        <a:bodyPr/>
        <a:lstStyle/>
        <a:p>
          <a:endParaRPr lang="en-US"/>
        </a:p>
      </dgm:t>
    </dgm:pt>
    <dgm:pt modelId="{05DF892F-179B-FE4C-9C0B-9F5F72FB9ED0}" type="pres">
      <dgm:prSet presAssocID="{6D87A977-5071-4C4C-9F14-287229084030}" presName="list" presStyleCnt="0">
        <dgm:presLayoutVars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1F9764C0-038D-254F-A3A4-732F1061C165}" type="pres">
      <dgm:prSet presAssocID="{D55F3EFD-E61E-4446-BF0C-2862C6DA9CE6}" presName="posSpace" presStyleCnt="0"/>
      <dgm:spPr/>
    </dgm:pt>
    <dgm:pt modelId="{C1FF5B8F-0C49-F049-8B0B-0005A0CB60F8}" type="pres">
      <dgm:prSet presAssocID="{D55F3EFD-E61E-4446-BF0C-2862C6DA9CE6}" presName="vertFlow" presStyleCnt="0"/>
      <dgm:spPr/>
    </dgm:pt>
    <dgm:pt modelId="{B08B335C-3A55-FD4D-8FE7-A948DA63A52C}" type="pres">
      <dgm:prSet presAssocID="{D55F3EFD-E61E-4446-BF0C-2862C6DA9CE6}" presName="topSpace" presStyleCnt="0"/>
      <dgm:spPr/>
    </dgm:pt>
    <dgm:pt modelId="{99CF4A93-52B0-3A42-BF7C-233B28C6E404}" type="pres">
      <dgm:prSet presAssocID="{D55F3EFD-E61E-4446-BF0C-2862C6DA9CE6}" presName="firstComp" presStyleCnt="0"/>
      <dgm:spPr/>
    </dgm:pt>
    <dgm:pt modelId="{AF5B7A5F-37F1-8D4A-AD46-6CC3A6C3F57E}" type="pres">
      <dgm:prSet presAssocID="{D55F3EFD-E61E-4446-BF0C-2862C6DA9CE6}" presName="firstChild" presStyleLbl="bgAccFollowNode1" presStyleIdx="0" presStyleCnt="8" custScaleY="128313"/>
      <dgm:spPr/>
      <dgm:t>
        <a:bodyPr/>
        <a:lstStyle/>
        <a:p>
          <a:endParaRPr lang="en-US"/>
        </a:p>
      </dgm:t>
    </dgm:pt>
    <dgm:pt modelId="{992D3E90-92D5-A740-BD26-C0976C283985}" type="pres">
      <dgm:prSet presAssocID="{D55F3EFD-E61E-4446-BF0C-2862C6DA9CE6}" presName="firstChildTx" presStyleLbl="bgAccFollowNode1" presStyleIdx="0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B5B4AB-7EBA-9C4A-9D1C-9D3070D09DB9}" type="pres">
      <dgm:prSet presAssocID="{0F26450B-37AE-A145-B68D-8052B534CB04}" presName="comp" presStyleCnt="0"/>
      <dgm:spPr/>
    </dgm:pt>
    <dgm:pt modelId="{762CD28C-37E4-4B44-B7CD-7F146B31F86B}" type="pres">
      <dgm:prSet presAssocID="{0F26450B-37AE-A145-B68D-8052B534CB04}" presName="child" presStyleLbl="bgAccFollowNode1" presStyleIdx="1" presStyleCnt="8"/>
      <dgm:spPr/>
      <dgm:t>
        <a:bodyPr/>
        <a:lstStyle/>
        <a:p>
          <a:endParaRPr lang="en-US"/>
        </a:p>
      </dgm:t>
    </dgm:pt>
    <dgm:pt modelId="{58D246B2-290B-8A48-8500-CAD891C3E3E9}" type="pres">
      <dgm:prSet presAssocID="{0F26450B-37AE-A145-B68D-8052B534CB04}" presName="childTx" presStyleLbl="bgAccFollowNode1" presStyleIdx="1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13327E-61F6-244A-90C3-5F8E777FBD1D}" type="pres">
      <dgm:prSet presAssocID="{D55F3EFD-E61E-4446-BF0C-2862C6DA9CE6}" presName="negSpace" presStyleCnt="0"/>
      <dgm:spPr/>
    </dgm:pt>
    <dgm:pt modelId="{173CD4ED-6F26-6E4E-B404-0F367C49A02B}" type="pres">
      <dgm:prSet presAssocID="{D55F3EFD-E61E-4446-BF0C-2862C6DA9CE6}" presName="circle" presStyleLbl="node1" presStyleIdx="0" presStyleCnt="4"/>
      <dgm:spPr/>
      <dgm:t>
        <a:bodyPr/>
        <a:lstStyle/>
        <a:p>
          <a:endParaRPr lang="en-US"/>
        </a:p>
      </dgm:t>
    </dgm:pt>
    <dgm:pt modelId="{96990F94-5933-3D40-A520-7C8E080A322A}" type="pres">
      <dgm:prSet presAssocID="{B411A0F0-D14D-C34E-B366-5494E2E0C14A}" presName="transSpace" presStyleCnt="0"/>
      <dgm:spPr/>
    </dgm:pt>
    <dgm:pt modelId="{FD3460B3-DA04-3E42-AA61-8FA5D3404ECD}" type="pres">
      <dgm:prSet presAssocID="{F5980389-639E-7248-8E0E-893559CF2B77}" presName="posSpace" presStyleCnt="0"/>
      <dgm:spPr/>
    </dgm:pt>
    <dgm:pt modelId="{FA6BC084-9FC9-5943-89E4-56C8DC339669}" type="pres">
      <dgm:prSet presAssocID="{F5980389-639E-7248-8E0E-893559CF2B77}" presName="vertFlow" presStyleCnt="0"/>
      <dgm:spPr/>
    </dgm:pt>
    <dgm:pt modelId="{363C5883-D9BC-5E47-8A0F-3FAC5CC3BBD5}" type="pres">
      <dgm:prSet presAssocID="{F5980389-639E-7248-8E0E-893559CF2B77}" presName="topSpace" presStyleCnt="0"/>
      <dgm:spPr/>
    </dgm:pt>
    <dgm:pt modelId="{C19AE3FE-B089-5548-B124-53BB6EB557EC}" type="pres">
      <dgm:prSet presAssocID="{F5980389-639E-7248-8E0E-893559CF2B77}" presName="firstComp" presStyleCnt="0"/>
      <dgm:spPr/>
    </dgm:pt>
    <dgm:pt modelId="{642E7A26-9D49-904C-A6FC-FF502F61E981}" type="pres">
      <dgm:prSet presAssocID="{F5980389-639E-7248-8E0E-893559CF2B77}" presName="firstChild" presStyleLbl="bgAccFollowNode1" presStyleIdx="2" presStyleCnt="8"/>
      <dgm:spPr/>
      <dgm:t>
        <a:bodyPr/>
        <a:lstStyle/>
        <a:p>
          <a:endParaRPr lang="en-US"/>
        </a:p>
      </dgm:t>
    </dgm:pt>
    <dgm:pt modelId="{C871420D-BBDD-E14F-8704-8BC099B150FF}" type="pres">
      <dgm:prSet presAssocID="{F5980389-639E-7248-8E0E-893559CF2B77}" presName="firstChildTx" presStyleLbl="bgAccFollowNode1" presStyleIdx="2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7020020-067E-0D41-B6FD-D3B30CDDDB5B}" type="pres">
      <dgm:prSet presAssocID="{DAFBD11D-6356-D24A-8A9E-0E04F8A227A1}" presName="comp" presStyleCnt="0"/>
      <dgm:spPr/>
    </dgm:pt>
    <dgm:pt modelId="{D6F60E5B-5F95-8942-A8D2-A6F3FA72C396}" type="pres">
      <dgm:prSet presAssocID="{DAFBD11D-6356-D24A-8A9E-0E04F8A227A1}" presName="child" presStyleLbl="bgAccFollowNode1" presStyleIdx="3" presStyleCnt="8" custScaleY="134024"/>
      <dgm:spPr/>
      <dgm:t>
        <a:bodyPr/>
        <a:lstStyle/>
        <a:p>
          <a:endParaRPr lang="en-US"/>
        </a:p>
      </dgm:t>
    </dgm:pt>
    <dgm:pt modelId="{36028F32-21A2-954C-8A9B-F4EDF8870CC9}" type="pres">
      <dgm:prSet presAssocID="{DAFBD11D-6356-D24A-8A9E-0E04F8A227A1}" presName="childTx" presStyleLbl="bgAccFollowNode1" presStyleIdx="3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F6E856-9B7C-654B-B10C-7DC6190CAA52}" type="pres">
      <dgm:prSet presAssocID="{F5980389-639E-7248-8E0E-893559CF2B77}" presName="negSpace" presStyleCnt="0"/>
      <dgm:spPr/>
    </dgm:pt>
    <dgm:pt modelId="{D7F75D52-ACBD-724C-B13E-76487525ED7F}" type="pres">
      <dgm:prSet presAssocID="{F5980389-639E-7248-8E0E-893559CF2B77}" presName="circle" presStyleLbl="node1" presStyleIdx="1" presStyleCnt="4"/>
      <dgm:spPr/>
      <dgm:t>
        <a:bodyPr/>
        <a:lstStyle/>
        <a:p>
          <a:endParaRPr lang="en-US"/>
        </a:p>
      </dgm:t>
    </dgm:pt>
    <dgm:pt modelId="{191792E1-8906-2A49-B1B0-385849CA82B5}" type="pres">
      <dgm:prSet presAssocID="{95118BB1-7F01-5643-B26B-CA69F972AB24}" presName="transSpace" presStyleCnt="0"/>
      <dgm:spPr/>
    </dgm:pt>
    <dgm:pt modelId="{EA73CC40-A442-A342-B55A-F7B268A092DB}" type="pres">
      <dgm:prSet presAssocID="{883D4A53-B836-6E4C-BFC7-01E77C8C33AC}" presName="posSpace" presStyleCnt="0"/>
      <dgm:spPr/>
    </dgm:pt>
    <dgm:pt modelId="{78ECD5F1-EA62-414B-9925-0AB5DD1D6CD9}" type="pres">
      <dgm:prSet presAssocID="{883D4A53-B836-6E4C-BFC7-01E77C8C33AC}" presName="vertFlow" presStyleCnt="0"/>
      <dgm:spPr/>
    </dgm:pt>
    <dgm:pt modelId="{59382E51-22BF-1245-8464-5B1C0A8251E3}" type="pres">
      <dgm:prSet presAssocID="{883D4A53-B836-6E4C-BFC7-01E77C8C33AC}" presName="topSpace" presStyleCnt="0"/>
      <dgm:spPr/>
    </dgm:pt>
    <dgm:pt modelId="{6A456CEB-0200-404A-9DD7-B62564F068DB}" type="pres">
      <dgm:prSet presAssocID="{883D4A53-B836-6E4C-BFC7-01E77C8C33AC}" presName="firstComp" presStyleCnt="0"/>
      <dgm:spPr/>
    </dgm:pt>
    <dgm:pt modelId="{BBA4D386-A111-B14C-A0CC-33D8327C2432}" type="pres">
      <dgm:prSet presAssocID="{883D4A53-B836-6E4C-BFC7-01E77C8C33AC}" presName="firstChild" presStyleLbl="bgAccFollowNode1" presStyleIdx="4" presStyleCnt="8" custScaleY="125815"/>
      <dgm:spPr/>
      <dgm:t>
        <a:bodyPr/>
        <a:lstStyle/>
        <a:p>
          <a:endParaRPr lang="en-US"/>
        </a:p>
      </dgm:t>
    </dgm:pt>
    <dgm:pt modelId="{824CB2B7-9550-C54C-8252-B76E76B5D5F7}" type="pres">
      <dgm:prSet presAssocID="{883D4A53-B836-6E4C-BFC7-01E77C8C33AC}" presName="firstChildTx" presStyleLbl="bgAccFollowNode1" presStyleIdx="4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432F1F-4990-BA4A-9E75-1D2B0775155F}" type="pres">
      <dgm:prSet presAssocID="{F256944F-3692-E944-A807-3A50F2A00B06}" presName="comp" presStyleCnt="0"/>
      <dgm:spPr/>
    </dgm:pt>
    <dgm:pt modelId="{48870AFA-69FD-BB4E-9977-7B7A76448D2A}" type="pres">
      <dgm:prSet presAssocID="{F256944F-3692-E944-A807-3A50F2A00B06}" presName="child" presStyleLbl="bgAccFollowNode1" presStyleIdx="5" presStyleCnt="8" custScaleY="113203"/>
      <dgm:spPr/>
      <dgm:t>
        <a:bodyPr/>
        <a:lstStyle/>
        <a:p>
          <a:endParaRPr lang="en-US"/>
        </a:p>
      </dgm:t>
    </dgm:pt>
    <dgm:pt modelId="{F586F6F4-23B2-0240-B34C-2EB681523021}" type="pres">
      <dgm:prSet presAssocID="{F256944F-3692-E944-A807-3A50F2A00B06}" presName="childTx" presStyleLbl="bgAccFollowNode1" presStyleIdx="5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FB0135-1396-B147-81A1-C6874CC9CBE2}" type="pres">
      <dgm:prSet presAssocID="{883D4A53-B836-6E4C-BFC7-01E77C8C33AC}" presName="negSpace" presStyleCnt="0"/>
      <dgm:spPr/>
    </dgm:pt>
    <dgm:pt modelId="{9813D6C3-9B33-134A-BE34-C1BBD10045A3}" type="pres">
      <dgm:prSet presAssocID="{883D4A53-B836-6E4C-BFC7-01E77C8C33AC}" presName="circle" presStyleLbl="node1" presStyleIdx="2" presStyleCnt="4"/>
      <dgm:spPr/>
      <dgm:t>
        <a:bodyPr/>
        <a:lstStyle/>
        <a:p>
          <a:endParaRPr lang="en-US"/>
        </a:p>
      </dgm:t>
    </dgm:pt>
    <dgm:pt modelId="{850552E8-C788-024E-9FFE-0E3114077D75}" type="pres">
      <dgm:prSet presAssocID="{E4893D33-5BE4-2141-A894-FA4BA061F67F}" presName="transSpace" presStyleCnt="0"/>
      <dgm:spPr/>
    </dgm:pt>
    <dgm:pt modelId="{A0CF4431-4A8E-5B49-9DE3-B1FD7D071FB1}" type="pres">
      <dgm:prSet presAssocID="{5323546C-13F4-5648-91D0-DAB1C0DA05AE}" presName="posSpace" presStyleCnt="0"/>
      <dgm:spPr/>
    </dgm:pt>
    <dgm:pt modelId="{BBEF933E-641D-F446-BC79-21CE1FE87991}" type="pres">
      <dgm:prSet presAssocID="{5323546C-13F4-5648-91D0-DAB1C0DA05AE}" presName="vertFlow" presStyleCnt="0"/>
      <dgm:spPr/>
    </dgm:pt>
    <dgm:pt modelId="{FA40356F-7A58-4142-97DB-89449617F30A}" type="pres">
      <dgm:prSet presAssocID="{5323546C-13F4-5648-91D0-DAB1C0DA05AE}" presName="topSpace" presStyleCnt="0"/>
      <dgm:spPr/>
    </dgm:pt>
    <dgm:pt modelId="{719DC0B0-E788-404F-A157-BA66E9199284}" type="pres">
      <dgm:prSet presAssocID="{5323546C-13F4-5648-91D0-DAB1C0DA05AE}" presName="firstComp" presStyleCnt="0"/>
      <dgm:spPr/>
    </dgm:pt>
    <dgm:pt modelId="{83D079C1-06E9-F84B-A75E-442C2B49A8BB}" type="pres">
      <dgm:prSet presAssocID="{5323546C-13F4-5648-91D0-DAB1C0DA05AE}" presName="firstChild" presStyleLbl="bgAccFollowNode1" presStyleIdx="6" presStyleCnt="8" custScaleY="69316"/>
      <dgm:spPr/>
      <dgm:t>
        <a:bodyPr/>
        <a:lstStyle/>
        <a:p>
          <a:endParaRPr lang="en-US"/>
        </a:p>
      </dgm:t>
    </dgm:pt>
    <dgm:pt modelId="{DACFC383-0376-6248-8ECE-872AC7D48550}" type="pres">
      <dgm:prSet presAssocID="{5323546C-13F4-5648-91D0-DAB1C0DA05AE}" presName="firstChildTx" presStyleLbl="bgAccFollowNode1" presStyleIdx="6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556F452-0618-834E-9AEA-D2205C59D11C}" type="pres">
      <dgm:prSet presAssocID="{49209678-EAFD-2041-895E-40292DAEEA80}" presName="comp" presStyleCnt="0"/>
      <dgm:spPr/>
    </dgm:pt>
    <dgm:pt modelId="{032F88F3-2697-3E46-9256-BCD6880644CF}" type="pres">
      <dgm:prSet presAssocID="{49209678-EAFD-2041-895E-40292DAEEA80}" presName="child" presStyleLbl="bgAccFollowNode1" presStyleIdx="7" presStyleCnt="8" custScaleX="100151" custScaleY="169703"/>
      <dgm:spPr/>
      <dgm:t>
        <a:bodyPr/>
        <a:lstStyle/>
        <a:p>
          <a:endParaRPr lang="en-US"/>
        </a:p>
      </dgm:t>
    </dgm:pt>
    <dgm:pt modelId="{3B129CEB-3BCF-0C4A-9D1B-48D584327D60}" type="pres">
      <dgm:prSet presAssocID="{49209678-EAFD-2041-895E-40292DAEEA80}" presName="childTx" presStyleLbl="bgAccFollowNode1" presStyleIdx="7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01112C-1BBF-1742-992C-178DCC6C6175}" type="pres">
      <dgm:prSet presAssocID="{5323546C-13F4-5648-91D0-DAB1C0DA05AE}" presName="negSpace" presStyleCnt="0"/>
      <dgm:spPr/>
    </dgm:pt>
    <dgm:pt modelId="{2B39BBC2-BB5C-9E47-9934-476ED562EB56}" type="pres">
      <dgm:prSet presAssocID="{5323546C-13F4-5648-91D0-DAB1C0DA05AE}" presName="circle" presStyleLbl="node1" presStyleIdx="3" presStyleCnt="4"/>
      <dgm:spPr/>
      <dgm:t>
        <a:bodyPr/>
        <a:lstStyle/>
        <a:p>
          <a:endParaRPr lang="en-US"/>
        </a:p>
      </dgm:t>
    </dgm:pt>
  </dgm:ptLst>
  <dgm:cxnLst>
    <dgm:cxn modelId="{3FC97651-0C57-724A-87E0-43A0E43C05F2}" type="presOf" srcId="{49209678-EAFD-2041-895E-40292DAEEA80}" destId="{3B129CEB-3BCF-0C4A-9D1B-48D584327D60}" srcOrd="1" destOrd="0" presId="urn:microsoft.com/office/officeart/2005/8/layout/hList9"/>
    <dgm:cxn modelId="{369A617C-92C7-6149-B20D-D8DBE778849A}" type="presOf" srcId="{0F26450B-37AE-A145-B68D-8052B534CB04}" destId="{762CD28C-37E4-4B44-B7CD-7F146B31F86B}" srcOrd="0" destOrd="0" presId="urn:microsoft.com/office/officeart/2005/8/layout/hList9"/>
    <dgm:cxn modelId="{A3E02195-A722-B84C-ADA8-D04022AE78EF}" srcId="{5323546C-13F4-5648-91D0-DAB1C0DA05AE}" destId="{C57274D5-921B-D64B-A4C3-62ABB6F55DC9}" srcOrd="0" destOrd="0" parTransId="{0B084D9B-C6C2-5443-BF94-D6C7DE9DBA57}" sibTransId="{D7B74BCD-B948-C948-BF23-6B185211B22A}"/>
    <dgm:cxn modelId="{0ABEC65E-09F3-7842-A7DD-9112145C4730}" type="presOf" srcId="{C57274D5-921B-D64B-A4C3-62ABB6F55DC9}" destId="{83D079C1-06E9-F84B-A75E-442C2B49A8BB}" srcOrd="0" destOrd="0" presId="urn:microsoft.com/office/officeart/2005/8/layout/hList9"/>
    <dgm:cxn modelId="{AE2AFEDA-A543-9849-8C66-6119D59AA0F1}" type="presOf" srcId="{E7C0E320-EDD7-804A-96ED-A222B5627C64}" destId="{AF5B7A5F-37F1-8D4A-AD46-6CC3A6C3F57E}" srcOrd="0" destOrd="0" presId="urn:microsoft.com/office/officeart/2005/8/layout/hList9"/>
    <dgm:cxn modelId="{4CCBDE7A-A85F-4345-B295-0F107BB55D56}" type="presOf" srcId="{71FB5C14-E5F7-2C4D-8968-E87534C271CC}" destId="{BBA4D386-A111-B14C-A0CC-33D8327C2432}" srcOrd="0" destOrd="0" presId="urn:microsoft.com/office/officeart/2005/8/layout/hList9"/>
    <dgm:cxn modelId="{F4F83CF0-6CB5-BB47-A75E-EBE715276A76}" type="presOf" srcId="{DAFBD11D-6356-D24A-8A9E-0E04F8A227A1}" destId="{D6F60E5B-5F95-8942-A8D2-A6F3FA72C396}" srcOrd="0" destOrd="0" presId="urn:microsoft.com/office/officeart/2005/8/layout/hList9"/>
    <dgm:cxn modelId="{A8DABED2-65E5-AE41-BDEE-475D009F8D01}" type="presOf" srcId="{F256944F-3692-E944-A807-3A50F2A00B06}" destId="{F586F6F4-23B2-0240-B34C-2EB681523021}" srcOrd="1" destOrd="0" presId="urn:microsoft.com/office/officeart/2005/8/layout/hList9"/>
    <dgm:cxn modelId="{8B8F85B4-6637-0149-BFDF-FCC51EF1F855}" srcId="{5323546C-13F4-5648-91D0-DAB1C0DA05AE}" destId="{49209678-EAFD-2041-895E-40292DAEEA80}" srcOrd="1" destOrd="0" parTransId="{03731329-FE38-424C-8C71-9E81329D8D46}" sibTransId="{5BC664F3-20B8-BD42-A2BA-C003FC4A4E44}"/>
    <dgm:cxn modelId="{1131023B-99E8-CC47-8DB7-337442340408}" srcId="{F5980389-639E-7248-8E0E-893559CF2B77}" destId="{DAFBD11D-6356-D24A-8A9E-0E04F8A227A1}" srcOrd="1" destOrd="0" parTransId="{D3A00F63-BED1-B540-8B2A-0F4DC7D0902D}" sibTransId="{CC99AC96-30A7-1B49-9542-A08FCA584348}"/>
    <dgm:cxn modelId="{1A81277E-B817-3A4A-9F10-82D7F162F94E}" srcId="{6D87A977-5071-4C4C-9F14-287229084030}" destId="{D55F3EFD-E61E-4446-BF0C-2862C6DA9CE6}" srcOrd="0" destOrd="0" parTransId="{1897FC16-7FFC-FD41-A996-893049404BFE}" sibTransId="{B411A0F0-D14D-C34E-B366-5494E2E0C14A}"/>
    <dgm:cxn modelId="{AF327166-7492-2141-9EBE-EB38FAE55C5D}" type="presOf" srcId="{71FB5C14-E5F7-2C4D-8968-E87534C271CC}" destId="{824CB2B7-9550-C54C-8252-B76E76B5D5F7}" srcOrd="1" destOrd="0" presId="urn:microsoft.com/office/officeart/2005/8/layout/hList9"/>
    <dgm:cxn modelId="{A202312D-0B01-6E4E-931A-B6065C0B47A8}" type="presOf" srcId="{5323546C-13F4-5648-91D0-DAB1C0DA05AE}" destId="{2B39BBC2-BB5C-9E47-9934-476ED562EB56}" srcOrd="0" destOrd="0" presId="urn:microsoft.com/office/officeart/2005/8/layout/hList9"/>
    <dgm:cxn modelId="{C5AAE31D-9949-DB42-A475-4AAC067B16C6}" srcId="{D55F3EFD-E61E-4446-BF0C-2862C6DA9CE6}" destId="{E7C0E320-EDD7-804A-96ED-A222B5627C64}" srcOrd="0" destOrd="0" parTransId="{4D15E92D-3E76-E745-882A-33D6CB72E82B}" sibTransId="{2992A44D-5657-5844-AFC8-E5B12903FDFA}"/>
    <dgm:cxn modelId="{74378581-2A01-624E-B12F-29C4DA485B51}" type="presOf" srcId="{B2411799-0DDF-DF48-8A3A-C888D952E3C3}" destId="{C871420D-BBDD-E14F-8704-8BC099B150FF}" srcOrd="1" destOrd="0" presId="urn:microsoft.com/office/officeart/2005/8/layout/hList9"/>
    <dgm:cxn modelId="{CC441160-B311-9C44-93E7-E60DB5251429}" srcId="{6D87A977-5071-4C4C-9F14-287229084030}" destId="{F5980389-639E-7248-8E0E-893559CF2B77}" srcOrd="1" destOrd="0" parTransId="{0BD28C52-8F5E-5345-A98A-424927EBD738}" sibTransId="{95118BB1-7F01-5643-B26B-CA69F972AB24}"/>
    <dgm:cxn modelId="{BB05BA51-137B-104E-92C3-C5F0D3E9F03C}" srcId="{F5980389-639E-7248-8E0E-893559CF2B77}" destId="{B2411799-0DDF-DF48-8A3A-C888D952E3C3}" srcOrd="0" destOrd="0" parTransId="{8301DF2A-5DC2-8749-B2D4-5106A1E4CD1A}" sibTransId="{A53508A5-D521-ED43-A866-2229735C46E9}"/>
    <dgm:cxn modelId="{BB778A3B-0B4B-4246-AE0F-82B5D349AAC3}" srcId="{D55F3EFD-E61E-4446-BF0C-2862C6DA9CE6}" destId="{0F26450B-37AE-A145-B68D-8052B534CB04}" srcOrd="1" destOrd="0" parTransId="{0E2FB73B-4B16-3243-8B1F-E753E52B483D}" sibTransId="{39656E71-0B8B-DE48-80CA-382CD3BFA9F8}"/>
    <dgm:cxn modelId="{C4939513-9093-6B45-A854-78BD7430C606}" type="presOf" srcId="{F256944F-3692-E944-A807-3A50F2A00B06}" destId="{48870AFA-69FD-BB4E-9977-7B7A76448D2A}" srcOrd="0" destOrd="0" presId="urn:microsoft.com/office/officeart/2005/8/layout/hList9"/>
    <dgm:cxn modelId="{D2AE36FB-8AB8-9942-9747-33698429AFDD}" type="presOf" srcId="{49209678-EAFD-2041-895E-40292DAEEA80}" destId="{032F88F3-2697-3E46-9256-BCD6880644CF}" srcOrd="0" destOrd="0" presId="urn:microsoft.com/office/officeart/2005/8/layout/hList9"/>
    <dgm:cxn modelId="{92BCEE6A-F1B9-3349-A6AC-FF98A45FBF93}" srcId="{883D4A53-B836-6E4C-BFC7-01E77C8C33AC}" destId="{F256944F-3692-E944-A807-3A50F2A00B06}" srcOrd="1" destOrd="0" parTransId="{27818195-28C1-AD4D-BD74-2978F3937F39}" sibTransId="{68FC42E4-576A-A444-B06F-77C187FF524A}"/>
    <dgm:cxn modelId="{F7D8ACC4-0DA3-0344-8210-A567378D64CB}" type="presOf" srcId="{B2411799-0DDF-DF48-8A3A-C888D952E3C3}" destId="{642E7A26-9D49-904C-A6FC-FF502F61E981}" srcOrd="0" destOrd="0" presId="urn:microsoft.com/office/officeart/2005/8/layout/hList9"/>
    <dgm:cxn modelId="{9A6D5E68-0BA9-494A-8AA0-F6D39DB01C93}" type="presOf" srcId="{C57274D5-921B-D64B-A4C3-62ABB6F55DC9}" destId="{DACFC383-0376-6248-8ECE-872AC7D48550}" srcOrd="1" destOrd="0" presId="urn:microsoft.com/office/officeart/2005/8/layout/hList9"/>
    <dgm:cxn modelId="{F18B4F40-9D19-4445-B634-BA4DFDACECBA}" type="presOf" srcId="{6D87A977-5071-4C4C-9F14-287229084030}" destId="{05DF892F-179B-FE4C-9C0B-9F5F72FB9ED0}" srcOrd="0" destOrd="0" presId="urn:microsoft.com/office/officeart/2005/8/layout/hList9"/>
    <dgm:cxn modelId="{D9738CE7-1072-3147-8D25-0DB3E067D69B}" srcId="{6D87A977-5071-4C4C-9F14-287229084030}" destId="{5323546C-13F4-5648-91D0-DAB1C0DA05AE}" srcOrd="3" destOrd="0" parTransId="{FE14E304-DEB8-4748-A614-36CAC1A0152E}" sibTransId="{48F9CF42-A3DA-7F42-ABDD-909013AAF609}"/>
    <dgm:cxn modelId="{3F9DA923-5864-FF48-B13D-FEA2929DD1C2}" type="presOf" srcId="{DAFBD11D-6356-D24A-8A9E-0E04F8A227A1}" destId="{36028F32-21A2-954C-8A9B-F4EDF8870CC9}" srcOrd="1" destOrd="0" presId="urn:microsoft.com/office/officeart/2005/8/layout/hList9"/>
    <dgm:cxn modelId="{B6145E5F-21C1-D64D-B609-FA927449CB54}" type="presOf" srcId="{D55F3EFD-E61E-4446-BF0C-2862C6DA9CE6}" destId="{173CD4ED-6F26-6E4E-B404-0F367C49A02B}" srcOrd="0" destOrd="0" presId="urn:microsoft.com/office/officeart/2005/8/layout/hList9"/>
    <dgm:cxn modelId="{A44472F0-FE57-E14C-9713-F8D0969F4625}" type="presOf" srcId="{883D4A53-B836-6E4C-BFC7-01E77C8C33AC}" destId="{9813D6C3-9B33-134A-BE34-C1BBD10045A3}" srcOrd="0" destOrd="0" presId="urn:microsoft.com/office/officeart/2005/8/layout/hList9"/>
    <dgm:cxn modelId="{C5EBFFBD-7550-7D48-994F-77230E2AE618}" type="presOf" srcId="{F5980389-639E-7248-8E0E-893559CF2B77}" destId="{D7F75D52-ACBD-724C-B13E-76487525ED7F}" srcOrd="0" destOrd="0" presId="urn:microsoft.com/office/officeart/2005/8/layout/hList9"/>
    <dgm:cxn modelId="{3FB17D62-826A-CB4D-A56E-90F018400104}" srcId="{6D87A977-5071-4C4C-9F14-287229084030}" destId="{883D4A53-B836-6E4C-BFC7-01E77C8C33AC}" srcOrd="2" destOrd="0" parTransId="{DED61030-48CC-CF4C-8DFA-5D78EBEEF40A}" sibTransId="{E4893D33-5BE4-2141-A894-FA4BA061F67F}"/>
    <dgm:cxn modelId="{AE8B1889-56E9-0E46-BD87-AAD27383D7EC}" type="presOf" srcId="{0F26450B-37AE-A145-B68D-8052B534CB04}" destId="{58D246B2-290B-8A48-8500-CAD891C3E3E9}" srcOrd="1" destOrd="0" presId="urn:microsoft.com/office/officeart/2005/8/layout/hList9"/>
    <dgm:cxn modelId="{00C52D69-93C7-004A-96F7-FAD965ECDA65}" srcId="{883D4A53-B836-6E4C-BFC7-01E77C8C33AC}" destId="{71FB5C14-E5F7-2C4D-8968-E87534C271CC}" srcOrd="0" destOrd="0" parTransId="{4DF55C1A-ABB0-0246-88CD-9D5FB0851B76}" sibTransId="{2FDE9BF4-C5C0-F647-B196-C9223C0A1A0E}"/>
    <dgm:cxn modelId="{B804E94C-822D-994C-B84D-4995085261BD}" type="presOf" srcId="{E7C0E320-EDD7-804A-96ED-A222B5627C64}" destId="{992D3E90-92D5-A740-BD26-C0976C283985}" srcOrd="1" destOrd="0" presId="urn:microsoft.com/office/officeart/2005/8/layout/hList9"/>
    <dgm:cxn modelId="{117DE403-5CE7-9C4D-9A68-9215147FBB64}" type="presParOf" srcId="{05DF892F-179B-FE4C-9C0B-9F5F72FB9ED0}" destId="{1F9764C0-038D-254F-A3A4-732F1061C165}" srcOrd="0" destOrd="0" presId="urn:microsoft.com/office/officeart/2005/8/layout/hList9"/>
    <dgm:cxn modelId="{C272729D-0C56-1748-9857-F35F5F38CD8E}" type="presParOf" srcId="{05DF892F-179B-FE4C-9C0B-9F5F72FB9ED0}" destId="{C1FF5B8F-0C49-F049-8B0B-0005A0CB60F8}" srcOrd="1" destOrd="0" presId="urn:microsoft.com/office/officeart/2005/8/layout/hList9"/>
    <dgm:cxn modelId="{4868AD8E-C46A-6543-B59A-258439D9C1D4}" type="presParOf" srcId="{C1FF5B8F-0C49-F049-8B0B-0005A0CB60F8}" destId="{B08B335C-3A55-FD4D-8FE7-A948DA63A52C}" srcOrd="0" destOrd="0" presId="urn:microsoft.com/office/officeart/2005/8/layout/hList9"/>
    <dgm:cxn modelId="{B07CE3F5-1BCF-5D41-B250-03BA37D336A8}" type="presParOf" srcId="{C1FF5B8F-0C49-F049-8B0B-0005A0CB60F8}" destId="{99CF4A93-52B0-3A42-BF7C-233B28C6E404}" srcOrd="1" destOrd="0" presId="urn:microsoft.com/office/officeart/2005/8/layout/hList9"/>
    <dgm:cxn modelId="{5B21A08E-9704-1943-B206-9738698443BE}" type="presParOf" srcId="{99CF4A93-52B0-3A42-BF7C-233B28C6E404}" destId="{AF5B7A5F-37F1-8D4A-AD46-6CC3A6C3F57E}" srcOrd="0" destOrd="0" presId="urn:microsoft.com/office/officeart/2005/8/layout/hList9"/>
    <dgm:cxn modelId="{E671CB87-ECA9-F442-8736-681B98B6621D}" type="presParOf" srcId="{99CF4A93-52B0-3A42-BF7C-233B28C6E404}" destId="{992D3E90-92D5-A740-BD26-C0976C283985}" srcOrd="1" destOrd="0" presId="urn:microsoft.com/office/officeart/2005/8/layout/hList9"/>
    <dgm:cxn modelId="{801CF48B-6448-D247-8BEE-D5242A58F402}" type="presParOf" srcId="{C1FF5B8F-0C49-F049-8B0B-0005A0CB60F8}" destId="{CBB5B4AB-7EBA-9C4A-9D1C-9D3070D09DB9}" srcOrd="2" destOrd="0" presId="urn:microsoft.com/office/officeart/2005/8/layout/hList9"/>
    <dgm:cxn modelId="{0667A985-845E-E044-BE61-BD77C0CD9692}" type="presParOf" srcId="{CBB5B4AB-7EBA-9C4A-9D1C-9D3070D09DB9}" destId="{762CD28C-37E4-4B44-B7CD-7F146B31F86B}" srcOrd="0" destOrd="0" presId="urn:microsoft.com/office/officeart/2005/8/layout/hList9"/>
    <dgm:cxn modelId="{7568B7E2-AAB9-F54F-A57A-A02EAFC515AE}" type="presParOf" srcId="{CBB5B4AB-7EBA-9C4A-9D1C-9D3070D09DB9}" destId="{58D246B2-290B-8A48-8500-CAD891C3E3E9}" srcOrd="1" destOrd="0" presId="urn:microsoft.com/office/officeart/2005/8/layout/hList9"/>
    <dgm:cxn modelId="{A8E9063C-27FB-4F47-A004-93EEEC993876}" type="presParOf" srcId="{05DF892F-179B-FE4C-9C0B-9F5F72FB9ED0}" destId="{0C13327E-61F6-244A-90C3-5F8E777FBD1D}" srcOrd="2" destOrd="0" presId="urn:microsoft.com/office/officeart/2005/8/layout/hList9"/>
    <dgm:cxn modelId="{C29A0098-F9E1-8043-8DE9-3335D58C9CFA}" type="presParOf" srcId="{05DF892F-179B-FE4C-9C0B-9F5F72FB9ED0}" destId="{173CD4ED-6F26-6E4E-B404-0F367C49A02B}" srcOrd="3" destOrd="0" presId="urn:microsoft.com/office/officeart/2005/8/layout/hList9"/>
    <dgm:cxn modelId="{E3461F44-BE77-FF40-A9CD-DBAF9ADBA352}" type="presParOf" srcId="{05DF892F-179B-FE4C-9C0B-9F5F72FB9ED0}" destId="{96990F94-5933-3D40-A520-7C8E080A322A}" srcOrd="4" destOrd="0" presId="urn:microsoft.com/office/officeart/2005/8/layout/hList9"/>
    <dgm:cxn modelId="{23665E57-634C-9C45-8AD8-9DBFA2A9557C}" type="presParOf" srcId="{05DF892F-179B-FE4C-9C0B-9F5F72FB9ED0}" destId="{FD3460B3-DA04-3E42-AA61-8FA5D3404ECD}" srcOrd="5" destOrd="0" presId="urn:microsoft.com/office/officeart/2005/8/layout/hList9"/>
    <dgm:cxn modelId="{212E4046-FAE8-AF4D-89EC-7326000F68F7}" type="presParOf" srcId="{05DF892F-179B-FE4C-9C0B-9F5F72FB9ED0}" destId="{FA6BC084-9FC9-5943-89E4-56C8DC339669}" srcOrd="6" destOrd="0" presId="urn:microsoft.com/office/officeart/2005/8/layout/hList9"/>
    <dgm:cxn modelId="{4F17586F-6FB7-9A44-A083-76B06773579E}" type="presParOf" srcId="{FA6BC084-9FC9-5943-89E4-56C8DC339669}" destId="{363C5883-D9BC-5E47-8A0F-3FAC5CC3BBD5}" srcOrd="0" destOrd="0" presId="urn:microsoft.com/office/officeart/2005/8/layout/hList9"/>
    <dgm:cxn modelId="{CA19CC5A-A5F4-1B47-9DF9-A66FA476CCDC}" type="presParOf" srcId="{FA6BC084-9FC9-5943-89E4-56C8DC339669}" destId="{C19AE3FE-B089-5548-B124-53BB6EB557EC}" srcOrd="1" destOrd="0" presId="urn:microsoft.com/office/officeart/2005/8/layout/hList9"/>
    <dgm:cxn modelId="{911D6DDB-FF64-2443-83E6-1898B4EF655F}" type="presParOf" srcId="{C19AE3FE-B089-5548-B124-53BB6EB557EC}" destId="{642E7A26-9D49-904C-A6FC-FF502F61E981}" srcOrd="0" destOrd="0" presId="urn:microsoft.com/office/officeart/2005/8/layout/hList9"/>
    <dgm:cxn modelId="{608D6D64-5E5F-2C4D-8BC4-C7A8434B15BD}" type="presParOf" srcId="{C19AE3FE-B089-5548-B124-53BB6EB557EC}" destId="{C871420D-BBDD-E14F-8704-8BC099B150FF}" srcOrd="1" destOrd="0" presId="urn:microsoft.com/office/officeart/2005/8/layout/hList9"/>
    <dgm:cxn modelId="{D9E4DF9F-7368-8644-B805-3B25016FA1A7}" type="presParOf" srcId="{FA6BC084-9FC9-5943-89E4-56C8DC339669}" destId="{57020020-067E-0D41-B6FD-D3B30CDDDB5B}" srcOrd="2" destOrd="0" presId="urn:microsoft.com/office/officeart/2005/8/layout/hList9"/>
    <dgm:cxn modelId="{916BFFE9-0733-DA45-A075-122A1162BA39}" type="presParOf" srcId="{57020020-067E-0D41-B6FD-D3B30CDDDB5B}" destId="{D6F60E5B-5F95-8942-A8D2-A6F3FA72C396}" srcOrd="0" destOrd="0" presId="urn:microsoft.com/office/officeart/2005/8/layout/hList9"/>
    <dgm:cxn modelId="{72121903-B94B-1544-8ADD-3594EB680AF8}" type="presParOf" srcId="{57020020-067E-0D41-B6FD-D3B30CDDDB5B}" destId="{36028F32-21A2-954C-8A9B-F4EDF8870CC9}" srcOrd="1" destOrd="0" presId="urn:microsoft.com/office/officeart/2005/8/layout/hList9"/>
    <dgm:cxn modelId="{11794C62-0957-BC46-87FD-D2A710FAF96F}" type="presParOf" srcId="{05DF892F-179B-FE4C-9C0B-9F5F72FB9ED0}" destId="{CFF6E856-9B7C-654B-B10C-7DC6190CAA52}" srcOrd="7" destOrd="0" presId="urn:microsoft.com/office/officeart/2005/8/layout/hList9"/>
    <dgm:cxn modelId="{2272BF70-AFE7-8848-AA80-BE16FD239321}" type="presParOf" srcId="{05DF892F-179B-FE4C-9C0B-9F5F72FB9ED0}" destId="{D7F75D52-ACBD-724C-B13E-76487525ED7F}" srcOrd="8" destOrd="0" presId="urn:microsoft.com/office/officeart/2005/8/layout/hList9"/>
    <dgm:cxn modelId="{E5861ADC-3D90-9442-A06D-E23E78B6BC60}" type="presParOf" srcId="{05DF892F-179B-FE4C-9C0B-9F5F72FB9ED0}" destId="{191792E1-8906-2A49-B1B0-385849CA82B5}" srcOrd="9" destOrd="0" presId="urn:microsoft.com/office/officeart/2005/8/layout/hList9"/>
    <dgm:cxn modelId="{56ADCD5A-9999-7141-AD5F-1C2933AE243B}" type="presParOf" srcId="{05DF892F-179B-FE4C-9C0B-9F5F72FB9ED0}" destId="{EA73CC40-A442-A342-B55A-F7B268A092DB}" srcOrd="10" destOrd="0" presId="urn:microsoft.com/office/officeart/2005/8/layout/hList9"/>
    <dgm:cxn modelId="{FB1B8396-6A18-9941-8B60-8FEF20785062}" type="presParOf" srcId="{05DF892F-179B-FE4C-9C0B-9F5F72FB9ED0}" destId="{78ECD5F1-EA62-414B-9925-0AB5DD1D6CD9}" srcOrd="11" destOrd="0" presId="urn:microsoft.com/office/officeart/2005/8/layout/hList9"/>
    <dgm:cxn modelId="{76E584FD-27E7-E141-BE80-4617B0009428}" type="presParOf" srcId="{78ECD5F1-EA62-414B-9925-0AB5DD1D6CD9}" destId="{59382E51-22BF-1245-8464-5B1C0A8251E3}" srcOrd="0" destOrd="0" presId="urn:microsoft.com/office/officeart/2005/8/layout/hList9"/>
    <dgm:cxn modelId="{793BE2A0-93BE-F74C-A682-A3B067BE4EB3}" type="presParOf" srcId="{78ECD5F1-EA62-414B-9925-0AB5DD1D6CD9}" destId="{6A456CEB-0200-404A-9DD7-B62564F068DB}" srcOrd="1" destOrd="0" presId="urn:microsoft.com/office/officeart/2005/8/layout/hList9"/>
    <dgm:cxn modelId="{D6EE93B6-D3A4-3048-8E47-BFCD01665050}" type="presParOf" srcId="{6A456CEB-0200-404A-9DD7-B62564F068DB}" destId="{BBA4D386-A111-B14C-A0CC-33D8327C2432}" srcOrd="0" destOrd="0" presId="urn:microsoft.com/office/officeart/2005/8/layout/hList9"/>
    <dgm:cxn modelId="{FA5FD358-7912-774D-ABE4-D0E4B67A1097}" type="presParOf" srcId="{6A456CEB-0200-404A-9DD7-B62564F068DB}" destId="{824CB2B7-9550-C54C-8252-B76E76B5D5F7}" srcOrd="1" destOrd="0" presId="urn:microsoft.com/office/officeart/2005/8/layout/hList9"/>
    <dgm:cxn modelId="{2F5801E1-471C-964D-8100-CA4DF5A37B5E}" type="presParOf" srcId="{78ECD5F1-EA62-414B-9925-0AB5DD1D6CD9}" destId="{D7432F1F-4990-BA4A-9E75-1D2B0775155F}" srcOrd="2" destOrd="0" presId="urn:microsoft.com/office/officeart/2005/8/layout/hList9"/>
    <dgm:cxn modelId="{69C6EE0A-5D00-2042-859B-7F6F99D77DED}" type="presParOf" srcId="{D7432F1F-4990-BA4A-9E75-1D2B0775155F}" destId="{48870AFA-69FD-BB4E-9977-7B7A76448D2A}" srcOrd="0" destOrd="0" presId="urn:microsoft.com/office/officeart/2005/8/layout/hList9"/>
    <dgm:cxn modelId="{7C53C056-CCE1-6045-8D70-E4C6FC5D3311}" type="presParOf" srcId="{D7432F1F-4990-BA4A-9E75-1D2B0775155F}" destId="{F586F6F4-23B2-0240-B34C-2EB681523021}" srcOrd="1" destOrd="0" presId="urn:microsoft.com/office/officeart/2005/8/layout/hList9"/>
    <dgm:cxn modelId="{E5E2B413-4068-FC4F-8E07-FECEDC586D8C}" type="presParOf" srcId="{05DF892F-179B-FE4C-9C0B-9F5F72FB9ED0}" destId="{9FFB0135-1396-B147-81A1-C6874CC9CBE2}" srcOrd="12" destOrd="0" presId="urn:microsoft.com/office/officeart/2005/8/layout/hList9"/>
    <dgm:cxn modelId="{6B26E015-643E-0B44-8E49-3F866736E434}" type="presParOf" srcId="{05DF892F-179B-FE4C-9C0B-9F5F72FB9ED0}" destId="{9813D6C3-9B33-134A-BE34-C1BBD10045A3}" srcOrd="13" destOrd="0" presId="urn:microsoft.com/office/officeart/2005/8/layout/hList9"/>
    <dgm:cxn modelId="{3425817A-EE4A-FB4D-B3C8-02EB0F96AAF7}" type="presParOf" srcId="{05DF892F-179B-FE4C-9C0B-9F5F72FB9ED0}" destId="{850552E8-C788-024E-9FFE-0E3114077D75}" srcOrd="14" destOrd="0" presId="urn:microsoft.com/office/officeart/2005/8/layout/hList9"/>
    <dgm:cxn modelId="{6A8F8C62-476A-2549-BBE0-B6C899BE69AD}" type="presParOf" srcId="{05DF892F-179B-FE4C-9C0B-9F5F72FB9ED0}" destId="{A0CF4431-4A8E-5B49-9DE3-B1FD7D071FB1}" srcOrd="15" destOrd="0" presId="urn:microsoft.com/office/officeart/2005/8/layout/hList9"/>
    <dgm:cxn modelId="{C4A2CEE0-7472-CD4F-8618-BACBBA2F4DC0}" type="presParOf" srcId="{05DF892F-179B-FE4C-9C0B-9F5F72FB9ED0}" destId="{BBEF933E-641D-F446-BC79-21CE1FE87991}" srcOrd="16" destOrd="0" presId="urn:microsoft.com/office/officeart/2005/8/layout/hList9"/>
    <dgm:cxn modelId="{628230E3-6E7F-A744-8725-DD9D6A6FE1CF}" type="presParOf" srcId="{BBEF933E-641D-F446-BC79-21CE1FE87991}" destId="{FA40356F-7A58-4142-97DB-89449617F30A}" srcOrd="0" destOrd="0" presId="urn:microsoft.com/office/officeart/2005/8/layout/hList9"/>
    <dgm:cxn modelId="{1287A0B5-9587-E345-9513-FDDABB7A74A5}" type="presParOf" srcId="{BBEF933E-641D-F446-BC79-21CE1FE87991}" destId="{719DC0B0-E788-404F-A157-BA66E9199284}" srcOrd="1" destOrd="0" presId="urn:microsoft.com/office/officeart/2005/8/layout/hList9"/>
    <dgm:cxn modelId="{C5F2FDC1-B823-FB4A-B75B-8475E9EF9098}" type="presParOf" srcId="{719DC0B0-E788-404F-A157-BA66E9199284}" destId="{83D079C1-06E9-F84B-A75E-442C2B49A8BB}" srcOrd="0" destOrd="0" presId="urn:microsoft.com/office/officeart/2005/8/layout/hList9"/>
    <dgm:cxn modelId="{DD67D1F9-2C7F-9B44-805B-6D82FCF5FC33}" type="presParOf" srcId="{719DC0B0-E788-404F-A157-BA66E9199284}" destId="{DACFC383-0376-6248-8ECE-872AC7D48550}" srcOrd="1" destOrd="0" presId="urn:microsoft.com/office/officeart/2005/8/layout/hList9"/>
    <dgm:cxn modelId="{8067D782-E3EA-3B41-A29F-BECA5947BAA5}" type="presParOf" srcId="{BBEF933E-641D-F446-BC79-21CE1FE87991}" destId="{B556F452-0618-834E-9AEA-D2205C59D11C}" srcOrd="2" destOrd="0" presId="urn:microsoft.com/office/officeart/2005/8/layout/hList9"/>
    <dgm:cxn modelId="{D99E6EA5-A937-3F4A-9833-3C0728BE3CB9}" type="presParOf" srcId="{B556F452-0618-834E-9AEA-D2205C59D11C}" destId="{032F88F3-2697-3E46-9256-BCD6880644CF}" srcOrd="0" destOrd="0" presId="urn:microsoft.com/office/officeart/2005/8/layout/hList9"/>
    <dgm:cxn modelId="{D06DC0AE-F583-8D4B-ABFC-568286A32822}" type="presParOf" srcId="{B556F452-0618-834E-9AEA-D2205C59D11C}" destId="{3B129CEB-3BCF-0C4A-9D1B-48D584327D60}" srcOrd="1" destOrd="0" presId="urn:microsoft.com/office/officeart/2005/8/layout/hList9"/>
    <dgm:cxn modelId="{64BE6920-E46D-814C-B69A-31A5AA0EDF4E}" type="presParOf" srcId="{05DF892F-179B-FE4C-9C0B-9F5F72FB9ED0}" destId="{C201112C-1BBF-1742-992C-178DCC6C6175}" srcOrd="17" destOrd="0" presId="urn:microsoft.com/office/officeart/2005/8/layout/hList9"/>
    <dgm:cxn modelId="{4FC5CC00-903D-DB4D-8AC7-626DB9B9A96E}" type="presParOf" srcId="{05DF892F-179B-FE4C-9C0B-9F5F72FB9ED0}" destId="{2B39BBC2-BB5C-9E47-9934-476ED562EB56}" srcOrd="18" destOrd="0" presId="urn:microsoft.com/office/officeart/2005/8/layout/hList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857D18-6B17-0140-8267-657AAB509D15}">
      <dsp:nvSpPr>
        <dsp:cNvPr id="0" name=""/>
        <dsp:cNvSpPr/>
      </dsp:nvSpPr>
      <dsp:spPr>
        <a:xfrm>
          <a:off x="2637616" y="2163375"/>
          <a:ext cx="1516525" cy="1302217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19050" rIns="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Authorized Medical Certificates</a:t>
          </a:r>
          <a:endParaRPr lang="en-US" sz="1500" kern="1200" dirty="0"/>
        </a:p>
      </dsp:txBody>
      <dsp:txXfrm>
        <a:off x="2872511" y="2365076"/>
        <a:ext cx="1046735" cy="898815"/>
      </dsp:txXfrm>
    </dsp:sp>
    <dsp:sp modelId="{3221B73C-E214-C54A-8881-873D50A8666B}">
      <dsp:nvSpPr>
        <dsp:cNvPr id="0" name=""/>
        <dsp:cNvSpPr/>
      </dsp:nvSpPr>
      <dsp:spPr>
        <a:xfrm>
          <a:off x="2673800" y="2745725"/>
          <a:ext cx="176901" cy="152610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E048B4-8A3E-7D4D-BE0C-5CF8BE369BD2}">
      <dsp:nvSpPr>
        <dsp:cNvPr id="0" name=""/>
        <dsp:cNvSpPr/>
      </dsp:nvSpPr>
      <dsp:spPr>
        <a:xfrm>
          <a:off x="1332567" y="1443508"/>
          <a:ext cx="1516525" cy="1302217"/>
        </a:xfrm>
        <a:prstGeom prst="hexagon">
          <a:avLst>
            <a:gd name="adj" fmla="val 25000"/>
            <a:gd name="vf" fmla="val 115470"/>
          </a:avLst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FB4C47-124C-D747-AB4D-51B16335EB0C}">
      <dsp:nvSpPr>
        <dsp:cNvPr id="0" name=""/>
        <dsp:cNvSpPr/>
      </dsp:nvSpPr>
      <dsp:spPr>
        <a:xfrm>
          <a:off x="2371460" y="2572991"/>
          <a:ext cx="176901" cy="152610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1B3035-D7AC-C14F-8E97-9B884AA243DA}">
      <dsp:nvSpPr>
        <dsp:cNvPr id="0" name=""/>
        <dsp:cNvSpPr/>
      </dsp:nvSpPr>
      <dsp:spPr>
        <a:xfrm>
          <a:off x="3942664" y="1439734"/>
          <a:ext cx="1516525" cy="1302217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19050" rIns="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Organ Donation</a:t>
          </a:r>
          <a:endParaRPr lang="en-US" sz="1500" kern="1200" dirty="0"/>
        </a:p>
      </dsp:txBody>
      <dsp:txXfrm>
        <a:off x="4177559" y="1641435"/>
        <a:ext cx="1046735" cy="898815"/>
      </dsp:txXfrm>
    </dsp:sp>
    <dsp:sp modelId="{A01C0074-75F3-8145-B12E-114B5CE965D3}">
      <dsp:nvSpPr>
        <dsp:cNvPr id="0" name=""/>
        <dsp:cNvSpPr/>
      </dsp:nvSpPr>
      <dsp:spPr>
        <a:xfrm>
          <a:off x="4986382" y="2565863"/>
          <a:ext cx="176901" cy="152610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6807CE-5C1F-4248-BD0C-F2A96EA4147F}">
      <dsp:nvSpPr>
        <dsp:cNvPr id="0" name=""/>
        <dsp:cNvSpPr/>
      </dsp:nvSpPr>
      <dsp:spPr>
        <a:xfrm>
          <a:off x="5246909" y="2160859"/>
          <a:ext cx="1516525" cy="1302217"/>
        </a:xfrm>
        <a:prstGeom prst="hexagon">
          <a:avLst>
            <a:gd name="adj" fmla="val 25000"/>
            <a:gd name="vf" fmla="val 115470"/>
          </a:avLst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9C9A2B-DA2E-1948-A3E0-B9DE58A00040}">
      <dsp:nvSpPr>
        <dsp:cNvPr id="0" name=""/>
        <dsp:cNvSpPr/>
      </dsp:nvSpPr>
      <dsp:spPr>
        <a:xfrm>
          <a:off x="5283897" y="2740275"/>
          <a:ext cx="176901" cy="152610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015E02-35BF-7C48-BCF5-BB8CF3797DAA}">
      <dsp:nvSpPr>
        <dsp:cNvPr id="0" name=""/>
        <dsp:cNvSpPr/>
      </dsp:nvSpPr>
      <dsp:spPr>
        <a:xfrm>
          <a:off x="2637616" y="724059"/>
          <a:ext cx="1516525" cy="1302217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19050" rIns="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smtClean="0"/>
            <a:t>Surrogacy</a:t>
          </a:r>
          <a:endParaRPr lang="en-US" sz="1500" kern="1200" dirty="0"/>
        </a:p>
      </dsp:txBody>
      <dsp:txXfrm>
        <a:off x="2872511" y="925760"/>
        <a:ext cx="1046735" cy="898815"/>
      </dsp:txXfrm>
    </dsp:sp>
    <dsp:sp modelId="{A321C49C-3073-3A43-88DA-823897F5BFD6}">
      <dsp:nvSpPr>
        <dsp:cNvPr id="0" name=""/>
        <dsp:cNvSpPr/>
      </dsp:nvSpPr>
      <dsp:spPr>
        <a:xfrm>
          <a:off x="3676508" y="748796"/>
          <a:ext cx="176901" cy="152610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A0BE59-B832-0047-BB47-2C6C8C38466E}">
      <dsp:nvSpPr>
        <dsp:cNvPr id="0" name=""/>
        <dsp:cNvSpPr/>
      </dsp:nvSpPr>
      <dsp:spPr>
        <a:xfrm>
          <a:off x="3942664" y="0"/>
          <a:ext cx="1516525" cy="1302217"/>
        </a:xfrm>
        <a:prstGeom prst="hexagon">
          <a:avLst>
            <a:gd name="adj" fmla="val 25000"/>
            <a:gd name="vf" fmla="val 115470"/>
          </a:avLst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224E94-69EC-9043-90E5-687B930413CF}">
      <dsp:nvSpPr>
        <dsp:cNvPr id="0" name=""/>
        <dsp:cNvSpPr/>
      </dsp:nvSpPr>
      <dsp:spPr>
        <a:xfrm>
          <a:off x="3985281" y="576900"/>
          <a:ext cx="176901" cy="152610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094CCD-03BC-4E48-87FB-2D16C9C4119C}">
      <dsp:nvSpPr>
        <dsp:cNvPr id="0" name=""/>
        <dsp:cNvSpPr/>
      </dsp:nvSpPr>
      <dsp:spPr>
        <a:xfrm>
          <a:off x="5246909" y="721125"/>
          <a:ext cx="1516525" cy="1302217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19050" rIns="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Fund Allocation</a:t>
          </a:r>
          <a:endParaRPr lang="en-US" sz="1500" kern="1200" dirty="0"/>
        </a:p>
      </dsp:txBody>
      <dsp:txXfrm>
        <a:off x="5481804" y="922826"/>
        <a:ext cx="1046735" cy="898815"/>
      </dsp:txXfrm>
    </dsp:sp>
    <dsp:sp modelId="{79E1C99F-4928-9E4D-8EB2-39FA35E0C9C0}">
      <dsp:nvSpPr>
        <dsp:cNvPr id="0" name=""/>
        <dsp:cNvSpPr/>
      </dsp:nvSpPr>
      <dsp:spPr>
        <a:xfrm>
          <a:off x="6559194" y="1298025"/>
          <a:ext cx="176901" cy="152610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EBFBDB-CB64-4344-802F-3AD2B88FFBEB}">
      <dsp:nvSpPr>
        <dsp:cNvPr id="0" name=""/>
        <dsp:cNvSpPr/>
      </dsp:nvSpPr>
      <dsp:spPr>
        <a:xfrm>
          <a:off x="6551957" y="1453151"/>
          <a:ext cx="1516525" cy="1302217"/>
        </a:xfrm>
        <a:prstGeom prst="hexagon">
          <a:avLst>
            <a:gd name="adj" fmla="val 25000"/>
            <a:gd name="vf" fmla="val 115470"/>
          </a:avLst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0DCBE0-5F35-3142-8904-68495C6FF931}">
      <dsp:nvSpPr>
        <dsp:cNvPr id="0" name=""/>
        <dsp:cNvSpPr/>
      </dsp:nvSpPr>
      <dsp:spPr>
        <a:xfrm>
          <a:off x="6847865" y="1476629"/>
          <a:ext cx="176901" cy="152610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C8944A-0490-5A47-ADAB-6883E769777C}">
      <dsp:nvSpPr>
        <dsp:cNvPr id="0" name=""/>
        <dsp:cNvSpPr/>
      </dsp:nvSpPr>
      <dsp:spPr>
        <a:xfrm>
          <a:off x="6551957" y="13835"/>
          <a:ext cx="1516525" cy="1302217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19050" rIns="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Sperm Donation</a:t>
          </a:r>
          <a:endParaRPr lang="en-US" sz="1500" kern="1200" dirty="0"/>
        </a:p>
      </dsp:txBody>
      <dsp:txXfrm>
        <a:off x="6786852" y="215536"/>
        <a:ext cx="1046735" cy="898815"/>
      </dsp:txXfrm>
    </dsp:sp>
    <dsp:sp modelId="{4E72446A-C01F-944F-B0E1-12E4D691E8F6}">
      <dsp:nvSpPr>
        <dsp:cNvPr id="0" name=""/>
        <dsp:cNvSpPr/>
      </dsp:nvSpPr>
      <dsp:spPr>
        <a:xfrm>
          <a:off x="7864243" y="597443"/>
          <a:ext cx="176901" cy="152610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551618-6595-2947-B891-0AFB0C7E0CAF}">
      <dsp:nvSpPr>
        <dsp:cNvPr id="0" name=""/>
        <dsp:cNvSpPr/>
      </dsp:nvSpPr>
      <dsp:spPr>
        <a:xfrm>
          <a:off x="7857006" y="740411"/>
          <a:ext cx="1516525" cy="1302217"/>
        </a:xfrm>
        <a:prstGeom prst="hexagon">
          <a:avLst>
            <a:gd name="adj" fmla="val 25000"/>
            <a:gd name="vf" fmla="val 115470"/>
          </a:avLst>
        </a:prstGeom>
        <a:blipFill rotWithShape="1">
          <a:blip xmlns:r="http://schemas.openxmlformats.org/officeDocument/2006/relationships" r:embed="rId5"/>
          <a:stretch>
            <a:fillRect/>
          </a:stretch>
        </a:blip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47EB1C-C291-E34E-AA29-750A14073124}">
      <dsp:nvSpPr>
        <dsp:cNvPr id="0" name=""/>
        <dsp:cNvSpPr/>
      </dsp:nvSpPr>
      <dsp:spPr>
        <a:xfrm>
          <a:off x="8159346" y="769339"/>
          <a:ext cx="176901" cy="152610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8143E2-836D-2546-9248-67282A541422}">
      <dsp:nvSpPr>
        <dsp:cNvPr id="0" name=""/>
        <dsp:cNvSpPr/>
      </dsp:nvSpPr>
      <dsp:spPr>
        <a:xfrm>
          <a:off x="7857006" y="2177630"/>
          <a:ext cx="1516525" cy="1302217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19050" rIns="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Blood Donation</a:t>
          </a:r>
          <a:endParaRPr lang="en-US" sz="1500" kern="1200" dirty="0"/>
        </a:p>
      </dsp:txBody>
      <dsp:txXfrm>
        <a:off x="8091901" y="2379331"/>
        <a:ext cx="1046735" cy="898815"/>
      </dsp:txXfrm>
    </dsp:sp>
    <dsp:sp modelId="{F787A563-A827-B740-8761-6DA141095BB2}">
      <dsp:nvSpPr>
        <dsp:cNvPr id="0" name=""/>
        <dsp:cNvSpPr/>
      </dsp:nvSpPr>
      <dsp:spPr>
        <a:xfrm>
          <a:off x="8157738" y="3318014"/>
          <a:ext cx="176901" cy="152610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9E588E-E9B2-DB4D-B9DD-C573300F0C02}">
      <dsp:nvSpPr>
        <dsp:cNvPr id="0" name=""/>
        <dsp:cNvSpPr/>
      </dsp:nvSpPr>
      <dsp:spPr>
        <a:xfrm>
          <a:off x="6551957" y="2890370"/>
          <a:ext cx="1516525" cy="1302217"/>
        </a:xfrm>
        <a:prstGeom prst="hexagon">
          <a:avLst>
            <a:gd name="adj" fmla="val 25000"/>
            <a:gd name="vf" fmla="val 115470"/>
          </a:avLst>
        </a:prstGeom>
        <a:blipFill rotWithShape="1">
          <a:blip xmlns:r="http://schemas.openxmlformats.org/officeDocument/2006/relationships" r:embed="rId6"/>
          <a:stretch>
            <a:fillRect/>
          </a:stretch>
        </a:blip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68B53D-5D30-5840-A758-11DEE8DB6306}">
      <dsp:nvSpPr>
        <dsp:cNvPr id="0" name=""/>
        <dsp:cNvSpPr/>
      </dsp:nvSpPr>
      <dsp:spPr>
        <a:xfrm>
          <a:off x="7876304" y="3461819"/>
          <a:ext cx="176901" cy="152610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E631D1-2D6A-43FB-834A-3647822E8418}">
      <dsp:nvSpPr>
        <dsp:cNvPr id="0" name=""/>
        <dsp:cNvSpPr/>
      </dsp:nvSpPr>
      <dsp:spPr>
        <a:xfrm rot="16200000">
          <a:off x="-783928" y="789683"/>
          <a:ext cx="3598863" cy="2019496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40999" bIns="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Centralized Digital Medical Records</a:t>
          </a:r>
          <a:endParaRPr lang="en-US" sz="22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smtClean="0"/>
            <a:t>Easy access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smtClean="0"/>
            <a:t>Share</a:t>
          </a:r>
          <a:endParaRPr lang="en-US" sz="1700" kern="1200" dirty="0"/>
        </a:p>
      </dsp:txBody>
      <dsp:txXfrm rot="5400000">
        <a:off x="5755" y="719773"/>
        <a:ext cx="2019496" cy="2159317"/>
      </dsp:txXfrm>
    </dsp:sp>
    <dsp:sp modelId="{5D8DA097-4796-4A07-B200-D3BBD882E971}">
      <dsp:nvSpPr>
        <dsp:cNvPr id="0" name=""/>
        <dsp:cNvSpPr/>
      </dsp:nvSpPr>
      <dsp:spPr>
        <a:xfrm rot="16200000">
          <a:off x="1387030" y="789683"/>
          <a:ext cx="3598863" cy="2019496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40999" bIns="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Hospital Appointments</a:t>
          </a:r>
          <a:endParaRPr lang="en-US" sz="22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smtClean="0"/>
            <a:t>Book 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smtClean="0"/>
            <a:t>Track</a:t>
          </a:r>
          <a:endParaRPr lang="en-US" sz="1700" kern="1200" dirty="0"/>
        </a:p>
      </dsp:txBody>
      <dsp:txXfrm rot="5400000">
        <a:off x="2176713" y="719773"/>
        <a:ext cx="2019496" cy="2159317"/>
      </dsp:txXfrm>
    </dsp:sp>
    <dsp:sp modelId="{E88235EC-2C22-4CCB-8D92-1B2C62CC66F1}">
      <dsp:nvSpPr>
        <dsp:cNvPr id="0" name=""/>
        <dsp:cNvSpPr/>
      </dsp:nvSpPr>
      <dsp:spPr>
        <a:xfrm rot="16200000">
          <a:off x="3557990" y="789683"/>
          <a:ext cx="3598863" cy="2019496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40999" bIns="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Endorse Medical Services</a:t>
          </a:r>
          <a:endParaRPr lang="en-US" sz="22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smtClean="0"/>
            <a:t>Hospitals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smtClean="0"/>
            <a:t>Doctors</a:t>
          </a:r>
          <a:endParaRPr lang="en-US" sz="1700" kern="1200" dirty="0"/>
        </a:p>
      </dsp:txBody>
      <dsp:txXfrm rot="5400000">
        <a:off x="4347673" y="719773"/>
        <a:ext cx="2019496" cy="2159317"/>
      </dsp:txXfrm>
    </dsp:sp>
    <dsp:sp modelId="{7E13E849-AD4B-45B0-8991-6BD524DCF27A}">
      <dsp:nvSpPr>
        <dsp:cNvPr id="0" name=""/>
        <dsp:cNvSpPr/>
      </dsp:nvSpPr>
      <dsp:spPr>
        <a:xfrm rot="16200000">
          <a:off x="5728949" y="789683"/>
          <a:ext cx="3598863" cy="2019496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40999" bIns="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Become a Donor</a:t>
          </a:r>
          <a:endParaRPr lang="en-US" sz="22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smtClean="0"/>
            <a:t>Organ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smtClean="0"/>
            <a:t>Fund</a:t>
          </a:r>
          <a:endParaRPr lang="en-US" sz="1700" kern="1200" dirty="0"/>
        </a:p>
      </dsp:txBody>
      <dsp:txXfrm rot="5400000">
        <a:off x="6518632" y="719773"/>
        <a:ext cx="2019496" cy="2159317"/>
      </dsp:txXfrm>
    </dsp:sp>
    <dsp:sp modelId="{42D381A6-E5C3-45AE-AF6F-18858529A294}">
      <dsp:nvSpPr>
        <dsp:cNvPr id="0" name=""/>
        <dsp:cNvSpPr/>
      </dsp:nvSpPr>
      <dsp:spPr>
        <a:xfrm rot="16200000">
          <a:off x="7899908" y="789683"/>
          <a:ext cx="3598863" cy="2019496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40999" bIns="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Request Medical Help</a:t>
          </a:r>
          <a:endParaRPr lang="en-US" sz="22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smtClean="0"/>
            <a:t>From other users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 smtClean="0"/>
            <a:t>From </a:t>
          </a:r>
          <a:r>
            <a:rPr lang="en-US" sz="1700" kern="1200" dirty="0" err="1" smtClean="0"/>
            <a:t>Governement</a:t>
          </a:r>
          <a:endParaRPr lang="en-US" sz="1700" kern="1200" dirty="0"/>
        </a:p>
      </dsp:txBody>
      <dsp:txXfrm rot="5400000">
        <a:off x="8689591" y="719773"/>
        <a:ext cx="2019496" cy="215931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5B7A5F-37F1-8D4A-AD46-6CC3A6C3F57E}">
      <dsp:nvSpPr>
        <dsp:cNvPr id="0" name=""/>
        <dsp:cNvSpPr/>
      </dsp:nvSpPr>
      <dsp:spPr>
        <a:xfrm>
          <a:off x="918519" y="1098517"/>
          <a:ext cx="1715529" cy="138629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Manages the registration approval of all the users of this system. </a:t>
          </a:r>
          <a:endParaRPr lang="en-US" sz="1200" kern="1200" dirty="0"/>
        </a:p>
      </dsp:txBody>
      <dsp:txXfrm>
        <a:off x="1193004" y="1098517"/>
        <a:ext cx="1441044" cy="1386291"/>
      </dsp:txXfrm>
    </dsp:sp>
    <dsp:sp modelId="{762CD28C-37E4-4B44-B7CD-7F146B31F86B}">
      <dsp:nvSpPr>
        <dsp:cNvPr id="0" name=""/>
        <dsp:cNvSpPr/>
      </dsp:nvSpPr>
      <dsp:spPr>
        <a:xfrm>
          <a:off x="918519" y="2484808"/>
          <a:ext cx="1715529" cy="114425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Verifies the authenticity of the user in specified time.</a:t>
          </a:r>
          <a:endParaRPr lang="en-US" sz="1200" kern="1200" dirty="0"/>
        </a:p>
      </dsp:txBody>
      <dsp:txXfrm>
        <a:off x="1193004" y="2484808"/>
        <a:ext cx="1441044" cy="1144257"/>
      </dsp:txXfrm>
    </dsp:sp>
    <dsp:sp modelId="{173CD4ED-6F26-6E4E-B404-0F367C49A02B}">
      <dsp:nvSpPr>
        <dsp:cNvPr id="0" name=""/>
        <dsp:cNvSpPr/>
      </dsp:nvSpPr>
      <dsp:spPr>
        <a:xfrm>
          <a:off x="3571" y="641042"/>
          <a:ext cx="1143686" cy="114368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Healthcare Accreditation Authority</a:t>
          </a:r>
          <a:endParaRPr lang="en-US" sz="1000" kern="1200" dirty="0"/>
        </a:p>
      </dsp:txBody>
      <dsp:txXfrm>
        <a:off x="171060" y="808531"/>
        <a:ext cx="808708" cy="808708"/>
      </dsp:txXfrm>
    </dsp:sp>
    <dsp:sp modelId="{642E7A26-9D49-904C-A6FC-FF502F61E981}">
      <dsp:nvSpPr>
        <dsp:cNvPr id="0" name=""/>
        <dsp:cNvSpPr/>
      </dsp:nvSpPr>
      <dsp:spPr>
        <a:xfrm>
          <a:off x="3777734" y="1098517"/>
          <a:ext cx="1715529" cy="114425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Uses the system as a platform for endorsing medical services.</a:t>
          </a:r>
          <a:endParaRPr lang="en-US" sz="1200" kern="1200" dirty="0"/>
        </a:p>
      </dsp:txBody>
      <dsp:txXfrm>
        <a:off x="4052219" y="1098517"/>
        <a:ext cx="1441044" cy="1144257"/>
      </dsp:txXfrm>
    </dsp:sp>
    <dsp:sp modelId="{2D2E5421-E217-C34B-9277-27E065DB0C13}">
      <dsp:nvSpPr>
        <dsp:cNvPr id="0" name=""/>
        <dsp:cNvSpPr/>
      </dsp:nvSpPr>
      <dsp:spPr>
        <a:xfrm>
          <a:off x="3777734" y="2242774"/>
          <a:ext cx="1715529" cy="144091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Abides by the medical guidelines as specified by the accreditation authority.</a:t>
          </a:r>
          <a:endParaRPr lang="en-US" sz="1200" kern="1200" dirty="0"/>
        </a:p>
      </dsp:txBody>
      <dsp:txXfrm>
        <a:off x="4052219" y="2242774"/>
        <a:ext cx="1441044" cy="1440918"/>
      </dsp:txXfrm>
    </dsp:sp>
    <dsp:sp modelId="{D7F75D52-ACBD-724C-B13E-76487525ED7F}">
      <dsp:nvSpPr>
        <dsp:cNvPr id="0" name=""/>
        <dsp:cNvSpPr/>
      </dsp:nvSpPr>
      <dsp:spPr>
        <a:xfrm>
          <a:off x="2862786" y="641042"/>
          <a:ext cx="1143686" cy="114368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Doctor</a:t>
          </a:r>
          <a:endParaRPr lang="en-US" sz="1000" kern="1200" dirty="0"/>
        </a:p>
      </dsp:txBody>
      <dsp:txXfrm>
        <a:off x="3030275" y="808531"/>
        <a:ext cx="808708" cy="808708"/>
      </dsp:txXfrm>
    </dsp:sp>
    <dsp:sp modelId="{BBA4D386-A111-B14C-A0CC-33D8327C2432}">
      <dsp:nvSpPr>
        <dsp:cNvPr id="0" name=""/>
        <dsp:cNvSpPr/>
      </dsp:nvSpPr>
      <dsp:spPr>
        <a:xfrm>
          <a:off x="6636949" y="1098517"/>
          <a:ext cx="1715529" cy="144343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Approved by the accreditation authority to provide medical services to civilians on request.</a:t>
          </a:r>
          <a:endParaRPr lang="en-US" sz="1200" kern="1200" dirty="0"/>
        </a:p>
      </dsp:txBody>
      <dsp:txXfrm>
        <a:off x="6911434" y="1098517"/>
        <a:ext cx="1441044" cy="1443435"/>
      </dsp:txXfrm>
    </dsp:sp>
    <dsp:sp modelId="{48870AFA-69FD-BB4E-9977-7B7A76448D2A}">
      <dsp:nvSpPr>
        <dsp:cNvPr id="0" name=""/>
        <dsp:cNvSpPr/>
      </dsp:nvSpPr>
      <dsp:spPr>
        <a:xfrm>
          <a:off x="6636949" y="2541952"/>
          <a:ext cx="1715529" cy="114425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Houses various registered Doctors.</a:t>
          </a:r>
          <a:endParaRPr lang="en-US" sz="1200" kern="1200" dirty="0"/>
        </a:p>
      </dsp:txBody>
      <dsp:txXfrm>
        <a:off x="6911434" y="2541952"/>
        <a:ext cx="1441044" cy="1144257"/>
      </dsp:txXfrm>
    </dsp:sp>
    <dsp:sp modelId="{9813D6C3-9B33-134A-BE34-C1BBD10045A3}">
      <dsp:nvSpPr>
        <dsp:cNvPr id="0" name=""/>
        <dsp:cNvSpPr/>
      </dsp:nvSpPr>
      <dsp:spPr>
        <a:xfrm>
          <a:off x="5722001" y="641042"/>
          <a:ext cx="1143686" cy="114368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Hospital</a:t>
          </a:r>
          <a:endParaRPr lang="en-US" sz="1000" kern="1200" dirty="0"/>
        </a:p>
      </dsp:txBody>
      <dsp:txXfrm>
        <a:off x="5889490" y="808531"/>
        <a:ext cx="808708" cy="808708"/>
      </dsp:txXfrm>
    </dsp:sp>
    <dsp:sp modelId="{83D079C1-06E9-F84B-A75E-442C2B49A8BB}">
      <dsp:nvSpPr>
        <dsp:cNvPr id="0" name=""/>
        <dsp:cNvSpPr/>
      </dsp:nvSpPr>
      <dsp:spPr>
        <a:xfrm>
          <a:off x="9497462" y="1098517"/>
          <a:ext cx="1718119" cy="79315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Uses the system to seek medical help. </a:t>
          </a:r>
          <a:endParaRPr lang="en-US" sz="1200" kern="1200" dirty="0"/>
        </a:p>
      </dsp:txBody>
      <dsp:txXfrm>
        <a:off x="9772361" y="1098517"/>
        <a:ext cx="1443220" cy="793153"/>
      </dsp:txXfrm>
    </dsp:sp>
    <dsp:sp modelId="{032F88F3-2697-3E46-9256-BCD6880644CF}">
      <dsp:nvSpPr>
        <dsp:cNvPr id="0" name=""/>
        <dsp:cNvSpPr/>
      </dsp:nvSpPr>
      <dsp:spPr>
        <a:xfrm>
          <a:off x="9496165" y="1891670"/>
          <a:ext cx="1720713" cy="71564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Central entity of this system.</a:t>
          </a:r>
          <a:endParaRPr lang="en-US" sz="1200" kern="1200" dirty="0"/>
        </a:p>
      </dsp:txBody>
      <dsp:txXfrm>
        <a:off x="9771479" y="1891670"/>
        <a:ext cx="1445399" cy="715641"/>
      </dsp:txXfrm>
    </dsp:sp>
    <dsp:sp modelId="{4111D8C4-D6A5-BD4B-BB08-A564554AAA70}">
      <dsp:nvSpPr>
        <dsp:cNvPr id="0" name=""/>
        <dsp:cNvSpPr/>
      </dsp:nvSpPr>
      <dsp:spPr>
        <a:xfrm>
          <a:off x="9497462" y="2607312"/>
          <a:ext cx="1718119" cy="114425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85344" rIns="85344" bIns="85344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Can volunteer for donations including blood donation, organ donation, fund donation.</a:t>
          </a:r>
          <a:endParaRPr lang="en-US" sz="1200" kern="1200" dirty="0"/>
        </a:p>
      </dsp:txBody>
      <dsp:txXfrm>
        <a:off x="9772361" y="2607312"/>
        <a:ext cx="1443220" cy="1144257"/>
      </dsp:txXfrm>
    </dsp:sp>
    <dsp:sp modelId="{2B39BBC2-BB5C-9E47-9934-476ED562EB56}">
      <dsp:nvSpPr>
        <dsp:cNvPr id="0" name=""/>
        <dsp:cNvSpPr/>
      </dsp:nvSpPr>
      <dsp:spPr>
        <a:xfrm>
          <a:off x="8586401" y="641042"/>
          <a:ext cx="1143686" cy="114368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smtClean="0"/>
            <a:t>Civilian</a:t>
          </a:r>
          <a:endParaRPr lang="en-US" sz="1000" kern="1200" dirty="0"/>
        </a:p>
      </dsp:txBody>
      <dsp:txXfrm>
        <a:off x="8753890" y="808531"/>
        <a:ext cx="808708" cy="80870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5B7A5F-37F1-8D4A-AD46-6CC3A6C3F57E}">
      <dsp:nvSpPr>
        <dsp:cNvPr id="0" name=""/>
        <dsp:cNvSpPr/>
      </dsp:nvSpPr>
      <dsp:spPr>
        <a:xfrm>
          <a:off x="918519" y="1057546"/>
          <a:ext cx="1715529" cy="146823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92456" rIns="92456" bIns="92456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Authorized to use non personalized data of all other users, for health care analysis.</a:t>
          </a:r>
          <a:endParaRPr lang="en-US" sz="1300" kern="1200" dirty="0"/>
        </a:p>
      </dsp:txBody>
      <dsp:txXfrm>
        <a:off x="1193004" y="1057546"/>
        <a:ext cx="1441044" cy="1468231"/>
      </dsp:txXfrm>
    </dsp:sp>
    <dsp:sp modelId="{762CD28C-37E4-4B44-B7CD-7F146B31F86B}">
      <dsp:nvSpPr>
        <dsp:cNvPr id="0" name=""/>
        <dsp:cNvSpPr/>
      </dsp:nvSpPr>
      <dsp:spPr>
        <a:xfrm>
          <a:off x="918519" y="2525778"/>
          <a:ext cx="1715529" cy="114425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92456" rIns="92456" bIns="92456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Empowers the healthcare accreditation authority.</a:t>
          </a:r>
          <a:endParaRPr lang="en-US" sz="1300" kern="1200" dirty="0"/>
        </a:p>
      </dsp:txBody>
      <dsp:txXfrm>
        <a:off x="1193004" y="2525778"/>
        <a:ext cx="1441044" cy="1144257"/>
      </dsp:txXfrm>
    </dsp:sp>
    <dsp:sp modelId="{173CD4ED-6F26-6E4E-B404-0F367C49A02B}">
      <dsp:nvSpPr>
        <dsp:cNvPr id="0" name=""/>
        <dsp:cNvSpPr/>
      </dsp:nvSpPr>
      <dsp:spPr>
        <a:xfrm>
          <a:off x="3571" y="600072"/>
          <a:ext cx="1143686" cy="114368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Government</a:t>
          </a:r>
          <a:endParaRPr lang="en-US" sz="1100" kern="1200" dirty="0"/>
        </a:p>
      </dsp:txBody>
      <dsp:txXfrm>
        <a:off x="171060" y="767561"/>
        <a:ext cx="808708" cy="808708"/>
      </dsp:txXfrm>
    </dsp:sp>
    <dsp:sp modelId="{642E7A26-9D49-904C-A6FC-FF502F61E981}">
      <dsp:nvSpPr>
        <dsp:cNvPr id="0" name=""/>
        <dsp:cNvSpPr/>
      </dsp:nvSpPr>
      <dsp:spPr>
        <a:xfrm>
          <a:off x="3777734" y="1057546"/>
          <a:ext cx="1715529" cy="114425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92456" rIns="92456" bIns="92456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Offers large scale medical help.</a:t>
          </a:r>
          <a:endParaRPr lang="en-US" sz="1300" kern="1200" dirty="0"/>
        </a:p>
      </dsp:txBody>
      <dsp:txXfrm>
        <a:off x="4052219" y="1057546"/>
        <a:ext cx="1441044" cy="1144257"/>
      </dsp:txXfrm>
    </dsp:sp>
    <dsp:sp modelId="{D6F60E5B-5F95-8942-A8D2-A6F3FA72C396}">
      <dsp:nvSpPr>
        <dsp:cNvPr id="0" name=""/>
        <dsp:cNvSpPr/>
      </dsp:nvSpPr>
      <dsp:spPr>
        <a:xfrm>
          <a:off x="3777734" y="2201804"/>
          <a:ext cx="1715529" cy="1533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92456" rIns="92456" bIns="92456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Follows the guidelines specified by the accreditation authority.</a:t>
          </a:r>
          <a:endParaRPr lang="en-US" sz="1300" kern="1200" dirty="0"/>
        </a:p>
      </dsp:txBody>
      <dsp:txXfrm>
        <a:off x="4052219" y="2201804"/>
        <a:ext cx="1441044" cy="1533580"/>
      </dsp:txXfrm>
    </dsp:sp>
    <dsp:sp modelId="{D7F75D52-ACBD-724C-B13E-76487525ED7F}">
      <dsp:nvSpPr>
        <dsp:cNvPr id="0" name=""/>
        <dsp:cNvSpPr/>
      </dsp:nvSpPr>
      <dsp:spPr>
        <a:xfrm>
          <a:off x="2862786" y="600072"/>
          <a:ext cx="1143686" cy="114368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Volunteer Organization</a:t>
          </a:r>
          <a:endParaRPr lang="en-US" sz="1100" kern="1200" dirty="0"/>
        </a:p>
      </dsp:txBody>
      <dsp:txXfrm>
        <a:off x="3030275" y="767561"/>
        <a:ext cx="808708" cy="808708"/>
      </dsp:txXfrm>
    </dsp:sp>
    <dsp:sp modelId="{BBA4D386-A111-B14C-A0CC-33D8327C2432}">
      <dsp:nvSpPr>
        <dsp:cNvPr id="0" name=""/>
        <dsp:cNvSpPr/>
      </dsp:nvSpPr>
      <dsp:spPr>
        <a:xfrm>
          <a:off x="6636949" y="1057546"/>
          <a:ext cx="1715529" cy="143964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92456" rIns="92456" bIns="92456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Takes part in seeking or providing medical services through the system.</a:t>
          </a:r>
          <a:endParaRPr lang="en-US" sz="1300" kern="1200" dirty="0"/>
        </a:p>
      </dsp:txBody>
      <dsp:txXfrm>
        <a:off x="6911434" y="1057546"/>
        <a:ext cx="1441044" cy="1439648"/>
      </dsp:txXfrm>
    </dsp:sp>
    <dsp:sp modelId="{48870AFA-69FD-BB4E-9977-7B7A76448D2A}">
      <dsp:nvSpPr>
        <dsp:cNvPr id="0" name=""/>
        <dsp:cNvSpPr/>
      </dsp:nvSpPr>
      <dsp:spPr>
        <a:xfrm>
          <a:off x="6636949" y="2497194"/>
          <a:ext cx="1715529" cy="129533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92456" rIns="92456" bIns="92456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Must be approved by Accreditation Authority.</a:t>
          </a:r>
          <a:endParaRPr lang="en-US" sz="1300" kern="1200" dirty="0"/>
        </a:p>
      </dsp:txBody>
      <dsp:txXfrm>
        <a:off x="6911434" y="2497194"/>
        <a:ext cx="1441044" cy="1295334"/>
      </dsp:txXfrm>
    </dsp:sp>
    <dsp:sp modelId="{9813D6C3-9B33-134A-BE34-C1BBD10045A3}">
      <dsp:nvSpPr>
        <dsp:cNvPr id="0" name=""/>
        <dsp:cNvSpPr/>
      </dsp:nvSpPr>
      <dsp:spPr>
        <a:xfrm>
          <a:off x="5722001" y="600072"/>
          <a:ext cx="1143686" cy="114368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Registered User</a:t>
          </a:r>
          <a:endParaRPr lang="en-US" sz="1100" kern="1200" dirty="0"/>
        </a:p>
      </dsp:txBody>
      <dsp:txXfrm>
        <a:off x="5889490" y="767561"/>
        <a:ext cx="808708" cy="808708"/>
      </dsp:txXfrm>
    </dsp:sp>
    <dsp:sp modelId="{83D079C1-06E9-F84B-A75E-442C2B49A8BB}">
      <dsp:nvSpPr>
        <dsp:cNvPr id="0" name=""/>
        <dsp:cNvSpPr/>
      </dsp:nvSpPr>
      <dsp:spPr>
        <a:xfrm>
          <a:off x="9497462" y="1057546"/>
          <a:ext cx="1718119" cy="79315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92456" rIns="92456" bIns="92456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Empowers other users on the system. </a:t>
          </a:r>
          <a:endParaRPr lang="en-US" sz="1300" kern="1200" dirty="0"/>
        </a:p>
      </dsp:txBody>
      <dsp:txXfrm>
        <a:off x="9772361" y="1057546"/>
        <a:ext cx="1443220" cy="793153"/>
      </dsp:txXfrm>
    </dsp:sp>
    <dsp:sp modelId="{032F88F3-2697-3E46-9256-BCD6880644CF}">
      <dsp:nvSpPr>
        <dsp:cNvPr id="0" name=""/>
        <dsp:cNvSpPr/>
      </dsp:nvSpPr>
      <dsp:spPr>
        <a:xfrm>
          <a:off x="9496165" y="1850700"/>
          <a:ext cx="1720713" cy="194183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0" tIns="92456" rIns="92456" bIns="92456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Has access to non-personalized data of the system for doing analysis or detecting hoax information provided by registered users on the system.</a:t>
          </a:r>
          <a:endParaRPr lang="en-US" sz="1300" kern="1200" dirty="0"/>
        </a:p>
      </dsp:txBody>
      <dsp:txXfrm>
        <a:off x="9771479" y="1850700"/>
        <a:ext cx="1445399" cy="1941839"/>
      </dsp:txXfrm>
    </dsp:sp>
    <dsp:sp modelId="{2B39BBC2-BB5C-9E47-9934-476ED562EB56}">
      <dsp:nvSpPr>
        <dsp:cNvPr id="0" name=""/>
        <dsp:cNvSpPr/>
      </dsp:nvSpPr>
      <dsp:spPr>
        <a:xfrm>
          <a:off x="8586401" y="600072"/>
          <a:ext cx="1143686" cy="114368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Unregistered User</a:t>
          </a:r>
          <a:endParaRPr lang="en-US" sz="1100" kern="1200" dirty="0"/>
        </a:p>
      </dsp:txBody>
      <dsp:txXfrm>
        <a:off x="8753890" y="767561"/>
        <a:ext cx="808708" cy="8087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exagonCluster">
  <dgm:title val=""/>
  <dgm:desc val=""/>
  <dgm:catLst>
    <dgm:cat type="picture" pri="21000"/>
    <dgm:cat type="relationship" pri="3200"/>
    <dgm:cat type="pictureconvert" pri="2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21"/>
      <dgm:chPref val="21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3871"/>
        </dgm:alg>
        <dgm:constrLst>
          <dgm:constr type="primFontSz" for="des" ptType="node" op="equ" val="65"/>
          <dgm:constr type="l" for="ch" forName="text1" refType="w" fact="0.4525"/>
          <dgm:constr type="t" for="ch" forName="text1" refType="h" fact="0.346"/>
          <dgm:constr type="w" for="ch" forName="text1" refType="w" fact="0.5475"/>
          <dgm:constr type="h" for="ch" forName="text1" refType="h" fact="0.654"/>
          <dgm:constr type="l" for="ch" forName="textaccent1" refType="w" fact="0.4652"/>
          <dgm:constr type="t" for="ch" forName="textaccent1" refType="h" fact="0.6348"/>
          <dgm:constr type="w" for="ch" forName="textaccent1" refType="w" fact="0.0639"/>
          <dgm:constr type="h" for="ch" forName="textaccent1" refType="h" fact="0.0765"/>
          <dgm:constr type="l" for="ch" forName="image1" refType="w" fact="0"/>
          <dgm:constr type="t" for="ch" forName="image1" refType="h" fact="0"/>
          <dgm:constr type="w" for="ch" forName="image1" refType="w" fact="0.5468"/>
          <dgm:constr type="h" for="ch" forName="image1" refType="h" fact="0.6538"/>
          <dgm:constr type="l" for="ch" forName="imageaccent1" refType="w" fact="0.3702"/>
          <dgm:constr type="t" for="ch" forName="imageaccent1" refType="h" fact="0.5633"/>
          <dgm:constr type="w" for="ch" forName="imageaccent1" refType="w" fact="0.0639"/>
          <dgm:constr type="h" for="ch" forName="imageaccent1" refType="h" fact="0.0765"/>
        </dgm:constrLst>
      </dgm:if>
      <dgm:if name="Name3" axis="ch" ptType="node" func="cnt" op="equ" val="2">
        <dgm:alg type="composite">
          <dgm:param type="ar" val="2.6443"/>
        </dgm:alg>
        <dgm:constrLst>
          <dgm:constr type="primFontSz" for="des" ptType="node" op="equ" val="65"/>
          <dgm:constr type="l" for="ch" forName="text1" refType="w" fact="0.2383"/>
          <dgm:constr type="t" for="ch" forName="text1" refType="h" fact="0.3501"/>
          <dgm:constr type="w" for="ch" forName="text1" refType="w" fact="0.285"/>
          <dgm:constr type="h" for="ch" forName="text1" refType="h" fact="0.6499"/>
          <dgm:constr type="l" for="ch" forName="textaccent1" refType="w" fact="0.2472"/>
          <dgm:constr type="t" for="ch" forName="textaccent1" refType="h" fact="0.6371"/>
          <dgm:constr type="w" for="ch" forName="textaccent1" refType="w" fact="0.0333"/>
          <dgm:constr type="h" for="ch" forName="textaccent1" refType="h" fact="0.076"/>
          <dgm:constr type="l" for="ch" forName="image1" refType="w" fact="0"/>
          <dgm:constr type="t" for="ch" forName="image1" refType="h" fact="0"/>
          <dgm:constr type="w" for="ch" forName="image1" refType="w" fact="0.285"/>
          <dgm:constr type="h" for="ch" forName="image1" refType="h" fact="0.6499"/>
          <dgm:constr type="l" for="ch" forName="imageaccent1" refType="w" fact="0.1942"/>
          <dgm:constr type="t" for="ch" forName="imageaccent1" refType="h" fact="0.5602"/>
          <dgm:constr type="w" for="ch" forName="imageaccent1" refType="w" fact="0.0333"/>
          <dgm:constr type="h" for="ch" forName="imageaccent1" refType="h" fact="0.076"/>
          <dgm:constr type="l" for="ch" forName="text2" refType="w" fact="0.4767"/>
          <dgm:constr type="t" for="ch" forName="text2" refType="h" fact="0"/>
          <dgm:constr type="w" for="ch" forName="text2" refType="w" fact="0.285"/>
          <dgm:constr type="h" for="ch" forName="text2" refType="h" fact="0.6499"/>
          <dgm:constr type="l" for="ch" forName="textaccent2" refType="w" fact="0.6709"/>
          <dgm:constr type="t" for="ch" forName="textaccent2" refType="h" fact="0.5602"/>
          <dgm:constr type="w" for="ch" forName="textaccent2" refType="w" fact="0.0333"/>
          <dgm:constr type="h" for="ch" forName="textaccent2" refType="h" fact="0.076"/>
          <dgm:constr type="l" for="ch" forName="image2" refType="w" fact="0.715"/>
          <dgm:constr type="t" for="ch" forName="image2" refType="h" fact="0.3501"/>
          <dgm:constr type="w" for="ch" forName="image2" refType="w" fact="0.285"/>
          <dgm:constr type="h" for="ch" forName="image2" refType="h" fact="0.6499"/>
          <dgm:constr type="l" for="ch" forName="imageaccent2" refType="w" fact="0.7239"/>
          <dgm:constr type="t" for="ch" forName="imageaccent2" refType="h" fact="0.6371"/>
          <dgm:constr type="w" for="ch" forName="imageaccent2" refType="w" fact="0.0333"/>
          <dgm:constr type="h" for="ch" forName="imageaccent2" refType="h" fact="0.076"/>
        </dgm:constrLst>
      </dgm:if>
      <dgm:if name="Name4" axis="ch" ptType="node" func="cnt" op="equ" val="3">
        <dgm:alg type="composite">
          <dgm:param type="ar" val="1.5623"/>
        </dgm:alg>
        <dgm:constrLst>
          <dgm:constr type="primFontSz" for="des" ptType="node" op="equ" val="65"/>
          <dgm:constr type="l" for="ch" forName="text1" refType="w" fact="0.2402"/>
          <dgm:constr type="t" for="ch" forName="text1" refType="h" fact="0.6215"/>
          <dgm:constr type="w" for="ch" forName="text1" refType="w" fact="0.281"/>
          <dgm:constr type="h" for="ch" forName="text1" refType="h" fact="0.3785"/>
          <dgm:constr type="l" for="ch" forName="textaccent1" refType="w" fact="0.2475"/>
          <dgm:constr type="t" for="ch" forName="textaccent1" refType="h" fact="0.7886"/>
          <dgm:constr type="w" for="ch" forName="textaccent1" refType="w" fact="0.0329"/>
          <dgm:constr type="h" for="ch" forName="textaccent1" refType="h" fact="0.0443"/>
          <dgm:constr type="l" for="ch" forName="image1" refType="w" fact="0"/>
          <dgm:constr type="t" for="ch" forName="image1" refType="h" fact="0.4182"/>
          <dgm:constr type="w" for="ch" forName="image1" refType="w" fact="0.281"/>
          <dgm:constr type="h" for="ch" forName="image1" refType="h" fact="0.3785"/>
          <dgm:constr type="l" for="ch" forName="imageaccent1" refType="w" fact="0.1913"/>
          <dgm:constr type="t" for="ch" forName="imageaccent1" refType="h" fact="0.7467"/>
          <dgm:constr type="w" for="ch" forName="imageaccent1" refType="w" fact="0.0329"/>
          <dgm:constr type="h" for="ch" forName="imageaccent1" refType="h" fact="0.0443"/>
          <dgm:constr type="l" for="ch" forName="text2" refType="w" fact="0.4796"/>
          <dgm:constr type="t" for="ch" forName="text2" refType="h" fact="0.4137"/>
          <dgm:constr type="w" for="ch" forName="text2" refType="w" fact="0.281"/>
          <dgm:constr type="h" for="ch" forName="text2" refType="h" fact="0.3785"/>
          <dgm:constr type="l" for="ch" forName="textaccent2" refType="w" fact="0.6717"/>
          <dgm:constr type="t" for="ch" forName="textaccent2" refType="h" fact="0.7418"/>
          <dgm:constr type="w" for="ch" forName="textaccent2" refType="w" fact="0.0329"/>
          <dgm:constr type="h" for="ch" forName="textaccent2" refType="h" fact="0.0443"/>
          <dgm:constr type="l" for="ch" forName="image2" refType="w" fact="0.719"/>
          <dgm:constr type="t" for="ch" forName="image2" refType="h" fact="0.6215"/>
          <dgm:constr type="w" for="ch" forName="image2" refType="w" fact="0.281"/>
          <dgm:constr type="h" for="ch" forName="image2" refType="h" fact="0.3785"/>
          <dgm:constr type="l" for="ch" forName="imageaccent2" refType="w" fact="0.7263"/>
          <dgm:constr type="t" for="ch" forName="imageaccent2" refType="h" fact="0.7886"/>
          <dgm:constr type="w" for="ch" forName="imageaccent2" refType="w" fact="0.0329"/>
          <dgm:constr type="h" for="ch" forName="imageaccent2" refType="h" fact="0.0443"/>
          <dgm:constr type="l" for="ch" forName="text3" refType="w" fact="0.2402"/>
          <dgm:constr type="t" for="ch" forName="text3" refType="h" fact="0.2068"/>
          <dgm:constr type="w" for="ch" forName="text3" refType="w" fact="0.281"/>
          <dgm:constr type="h" for="ch" forName="text3" refType="h" fact="0.3785"/>
          <dgm:constr type="l" for="ch" forName="textaccent3" refType="w" fact="0.4307"/>
          <dgm:constr type="t" for="ch" forName="textaccent3" refType="h" fact="0.215"/>
          <dgm:constr type="w" for="ch" forName="textaccent3" refType="w" fact="0.0329"/>
          <dgm:constr type="h" for="ch" forName="textaccent3" refType="h" fact="0.0443"/>
          <dgm:constr type="l" for="ch" forName="image3" refType="w" fact="0.4796"/>
          <dgm:constr type="t" for="ch" forName="image3" refType="h" fact="0"/>
          <dgm:constr type="w" for="ch" forName="image3" refType="w" fact="0.281"/>
          <dgm:constr type="h" for="ch" forName="image3" refType="h" fact="0.3785"/>
          <dgm:constr type="l" for="ch" forName="imageaccent3" refType="w" fact="0.4879"/>
          <dgm:constr type="t" for="ch" forName="imageaccent3" refType="h" fact="0.1662"/>
          <dgm:constr type="w" for="ch" forName="imageaccent3" refType="w" fact="0.0329"/>
          <dgm:constr type="h" for="ch" forName="imageaccent3" refType="h" fact="0.0443"/>
        </dgm:constrLst>
      </dgm:if>
      <dgm:if name="Name5" axis="ch" ptType="node" func="cnt" op="equ" val="4">
        <dgm:alg type="composite">
          <dgm:param type="ar" val="1.943"/>
        </dgm:alg>
        <dgm:constrLst>
          <dgm:constr type="primFontSz" for="des" ptType="node" op="equ" val="65"/>
          <dgm:constr type="l" for="ch" forName="image2" refType="w" fact="0.5787"/>
          <dgm:constr type="t" for="ch" forName="image2" refType="h" fact="0.6208"/>
          <dgm:constr type="w" for="ch" forName="image2" refType="w" fact="0.227"/>
          <dgm:constr type="h" for="ch" forName="image2" refType="h" fact="0.3786"/>
          <dgm:constr type="l" for="ch" forName="text4" refType="w" fact="0.5787"/>
          <dgm:constr type="t" for="ch" forName="text4" refType="h" fact="0.2081"/>
          <dgm:constr type="w" for="ch" forName="text4" refType="w" fact="0.227"/>
          <dgm:constr type="h" for="ch" forName="text4" refType="h" fact="0.3786"/>
          <dgm:constr type="l" for="ch" forName="text2" refType="w" fact="0.3852"/>
          <dgm:constr type="t" for="ch" forName="text2" refType="h" fact="0.4127"/>
          <dgm:constr type="w" for="ch" forName="text2" refType="w" fact="0.227"/>
          <dgm:constr type="h" for="ch" forName="text2" refType="h" fact="0.3786"/>
          <dgm:constr type="l" for="ch" forName="image3" refType="w" fact="0.3852"/>
          <dgm:constr type="t" for="ch" forName="image3" refType="h" fact="0"/>
          <dgm:constr type="w" for="ch" forName="image3" refType="w" fact="0.227"/>
          <dgm:constr type="h" for="ch" forName="image3" refType="h" fact="0.3786"/>
          <dgm:constr type="l" for="ch" forName="text1" refType="w" fact="0.1927"/>
          <dgm:constr type="t" for="ch" forName="text1" refType="h" fact="0.6214"/>
          <dgm:constr type="w" for="ch" forName="text1" refType="w" fact="0.227"/>
          <dgm:constr type="h" for="ch" forName="text1" refType="h" fact="0.3786"/>
          <dgm:constr type="l" for="ch" forName="textaccent1" refType="w" fact="0.1998"/>
          <dgm:constr type="t" for="ch" forName="textaccent1" refType="h" fact="0.7887"/>
          <dgm:constr type="w" for="ch" forName="textaccent1" refType="w" fact="0.0265"/>
          <dgm:constr type="h" for="ch" forName="textaccent1" refType="h" fact="0.0444"/>
          <dgm:constr type="l" for="ch" forName="image1" refType="w" fact="0"/>
          <dgm:constr type="t" for="ch" forName="image1" refType="h" fact="0.4156"/>
          <dgm:constr type="w" for="ch" forName="image1" refType="w" fact="0.227"/>
          <dgm:constr type="h" for="ch" forName="image1" refType="h" fact="0.3786"/>
          <dgm:constr type="l" for="ch" forName="imageaccent1" refType="w" fact="0.1537"/>
          <dgm:constr type="t" for="ch" forName="imageaccent1" refType="h" fact="0.7417"/>
          <dgm:constr type="w" for="ch" forName="imageaccent1" refType="w" fact="0.0265"/>
          <dgm:constr type="h" for="ch" forName="imageaccent1" refType="h" fact="0.0444"/>
          <dgm:constr type="l" for="ch" forName="textaccent2" refType="w" fact="0.5407"/>
          <dgm:constr type="t" for="ch" forName="textaccent2" refType="h" fact="0.7384"/>
          <dgm:constr type="w" for="ch" forName="textaccent2" refType="w" fact="0.0265"/>
          <dgm:constr type="h" for="ch" forName="textaccent2" refType="h" fact="0.0444"/>
          <dgm:constr type="l" for="ch" forName="imageaccent2" refType="w" fact="0.5839"/>
          <dgm:constr type="t" for="ch" forName="imageaccent2" refType="h" fact="0.7904"/>
          <dgm:constr type="w" for="ch" forName="imageaccent2" refType="w" fact="0.0265"/>
          <dgm:constr type="h" for="ch" forName="imageaccent2" refType="h" fact="0.0444"/>
          <dgm:constr type="l" for="ch" forName="text3" refType="w" fact="0.1927"/>
          <dgm:constr type="t" for="ch" forName="text3" refType="h" fact="0.2087"/>
          <dgm:constr type="w" for="ch" forName="text3" refType="w" fact="0.227"/>
          <dgm:constr type="h" for="ch" forName="text3" refType="h" fact="0.3786"/>
          <dgm:constr type="l" for="ch" forName="textaccent3" refType="w" fact="0.3472"/>
          <dgm:constr type="t" for="ch" forName="textaccent3" refType="h" fact="0.2165"/>
          <dgm:constr type="w" for="ch" forName="textaccent3" refType="w" fact="0.0265"/>
          <dgm:constr type="h" for="ch" forName="textaccent3" refType="h" fact="0.0444"/>
          <dgm:constr type="l" for="ch" forName="imageaccent3" refType="w" fact="0.3904"/>
          <dgm:constr type="t" for="ch" forName="imageaccent3" refType="h" fact="0.1678"/>
          <dgm:constr type="w" for="ch" forName="imageaccent3" refType="w" fact="0.0265"/>
          <dgm:constr type="h" for="ch" forName="imageaccent3" refType="h" fact="0.0444"/>
          <dgm:constr type="l" for="ch" forName="textaccent4" refType="w" fact="0.7739"/>
          <dgm:constr type="t" for="ch" forName="textaccent4" refType="h" fact="0.3752"/>
          <dgm:constr type="w" for="ch" forName="textaccent4" refType="w" fact="0.0265"/>
          <dgm:constr type="h" for="ch" forName="textaccent4" refType="h" fact="0.0444"/>
          <dgm:constr type="l" for="ch" forName="image4" refType="w" fact="0.773"/>
          <dgm:constr type="t" for="ch" forName="image4" refType="h" fact="0.4162"/>
          <dgm:constr type="w" for="ch" forName="image4" refType="w" fact="0.227"/>
          <dgm:constr type="h" for="ch" forName="image4" refType="h" fact="0.3786"/>
          <dgm:constr type="l" for="ch" forName="imageaccent4" refType="w" fact="0.8188"/>
          <dgm:constr type="t" for="ch" forName="imageaccent4" refType="h" fact="0.4229"/>
          <dgm:constr type="w" for="ch" forName="imageaccent4" refType="w" fact="0.0265"/>
          <dgm:constr type="h" for="ch" forName="imageaccent4" refType="h" fact="0.0444"/>
        </dgm:constrLst>
      </dgm:if>
      <dgm:if name="Name6" axis="ch" ptType="node" func="cnt" op="equ" val="5">
        <dgm:alg type="composite">
          <dgm:param type="ar" val="2.3203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4193"/>
          <dgm:constr type="w" for="ch" forName="image4" refType="w" fact="0.1886"/>
          <dgm:constr type="h" for="ch" forName="image4" refType="h" fact="0.3757"/>
          <dgm:constr type="l" for="ch" forName="text5" refType="w" fact="0.6491"/>
          <dgm:constr type="t" for="ch" forName="text5" refType="h" fact="0.004"/>
          <dgm:constr type="w" for="ch" forName="text5" refType="w" fact="0.1886"/>
          <dgm:constr type="h" for="ch" forName="text5" refType="h" fact="0.3757"/>
          <dgm:constr type="l" for="ch" forName="image5" refType="w" fact="0.8114"/>
          <dgm:constr type="t" for="ch" forName="image5" refType="h" fact="0.2136"/>
          <dgm:constr type="w" for="ch" forName="image5" refType="w" fact="0.1886"/>
          <dgm:constr type="h" for="ch" forName="image5" refType="h" fact="0.3757"/>
          <dgm:constr type="l" for="ch" forName="image2" refType="w" fact="0.4868"/>
          <dgm:constr type="t" for="ch" forName="image2" refType="h" fact="0.6235"/>
          <dgm:constr type="w" for="ch" forName="image2" refType="w" fact="0.1886"/>
          <dgm:constr type="h" for="ch" forName="image2" refType="h" fact="0.3757"/>
          <dgm:constr type="l" for="ch" forName="text4" refType="w" fact="0.4868"/>
          <dgm:constr type="t" for="ch" forName="text4" refType="h" fact="0.2081"/>
          <dgm:constr type="w" for="ch" forName="text4" refType="w" fact="0.1886"/>
          <dgm:constr type="h" for="ch" forName="text4" refType="h" fact="0.3757"/>
          <dgm:constr type="l" for="ch" forName="text2" refType="w" fact="0.3246"/>
          <dgm:constr type="t" for="ch" forName="text2" refType="h" fact="0.4154"/>
          <dgm:constr type="w" for="ch" forName="text2" refType="w" fact="0.1886"/>
          <dgm:constr type="h" for="ch" forName="text2" refType="h" fact="0.3757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757"/>
          <dgm:constr type="l" for="ch" forName="text1" refType="w" fact="0.1623"/>
          <dgm:constr type="t" for="ch" forName="text1" refType="h" fact="0.6243"/>
          <dgm:constr type="w" for="ch" forName="text1" refType="w" fact="0.1886"/>
          <dgm:constr type="h" for="ch" forName="text1" refType="h" fact="0.3757"/>
          <dgm:constr type="l" for="ch" forName="text3" refType="w" fact="0.1623"/>
          <dgm:constr type="t" for="ch" forName="text3" refType="h" fact="0.2089"/>
          <dgm:constr type="w" for="ch" forName="text3" refType="w" fact="0.1886"/>
          <dgm:constr type="h" for="ch" forName="text3" refType="h" fact="0.3757"/>
          <dgm:constr type="l" for="ch" forName="textaccent1" refType="w" fact="0.1668"/>
          <dgm:constr type="t" for="ch" forName="textaccent1" refType="h" fact="0.7923"/>
          <dgm:constr type="w" for="ch" forName="textaccent1" refType="w" fact="0.022"/>
          <dgm:constr type="h" for="ch" forName="textaccent1" refType="h" fact="0.044"/>
          <dgm:constr type="l" for="ch" forName="image1" refType="w" fact="0"/>
          <dgm:constr type="t" for="ch" forName="image1" refType="h" fact="0.4166"/>
          <dgm:constr type="w" for="ch" forName="image1" refType="w" fact="0.1886"/>
          <dgm:constr type="h" for="ch" forName="image1" refType="h" fact="0.3757"/>
          <dgm:constr type="l" for="ch" forName="imageaccent1" refType="w" fact="0.1292"/>
          <dgm:constr type="t" for="ch" forName="imageaccent1" refType="h" fact="0.7424"/>
          <dgm:constr type="w" for="ch" forName="imageaccent1" refType="w" fact="0.022"/>
          <dgm:constr type="h" for="ch" forName="imageaccent1" refType="h" fact="0.044"/>
          <dgm:constr type="l" for="ch" forName="textaccent2" refType="w" fact="0.4544"/>
          <dgm:constr type="t" for="ch" forName="textaccent2" refType="h" fact="0.7404"/>
          <dgm:constr type="w" for="ch" forName="textaccent2" refType="w" fact="0.022"/>
          <dgm:constr type="h" for="ch" forName="textaccent2" refType="h" fact="0.044"/>
          <dgm:constr type="l" for="ch" forName="imageaccent2" refType="w" fact="0.4914"/>
          <dgm:constr type="t" for="ch" forName="imageaccent2" refType="h" fact="0.7907"/>
          <dgm:constr type="w" for="ch" forName="imageaccent2" refType="w" fact="0.022"/>
          <dgm:constr type="h" for="ch" forName="imageaccent2" refType="h" fact="0.044"/>
          <dgm:constr type="l" for="ch" forName="textaccent3" refType="w" fact="0.2915"/>
          <dgm:constr type="t" for="ch" forName="textaccent3" refType="h" fact="0.216"/>
          <dgm:constr type="w" for="ch" forName="textaccent3" refType="w" fact="0.022"/>
          <dgm:constr type="h" for="ch" forName="textaccent3" refType="h" fact="0.044"/>
          <dgm:constr type="l" for="ch" forName="imageaccent3" refType="w" fact="0.3299"/>
          <dgm:constr type="t" for="ch" forName="imageaccent3" refType="h" fact="0.1665"/>
          <dgm:constr type="w" for="ch" forName="imageaccent3" refType="w" fact="0.022"/>
          <dgm:constr type="h" for="ch" forName="imageaccent3" refType="h" fact="0.044"/>
          <dgm:constr type="l" for="ch" forName="textaccent4" refType="w" fact="0.65"/>
          <dgm:constr type="t" for="ch" forName="textaccent4" refType="h" fact="0.3746"/>
          <dgm:constr type="w" for="ch" forName="textaccent4" refType="w" fact="0.022"/>
          <dgm:constr type="h" for="ch" forName="textaccent4" refType="h" fact="0.044"/>
          <dgm:constr type="l" for="ch" forName="imageaccent4" refType="w" fact="0.6859"/>
          <dgm:constr type="t" for="ch" forName="imageaccent4" refType="h" fact="0.4261"/>
          <dgm:constr type="w" for="ch" forName="imageaccent4" refType="w" fact="0.022"/>
          <dgm:constr type="h" for="ch" forName="imageaccent4" refType="h" fact="0.044"/>
          <dgm:constr type="l" for="ch" forName="textaccent5" refType="w" fact="0.8123"/>
          <dgm:constr type="t" for="ch" forName="textaccent5" refType="h" fact="0.1724"/>
          <dgm:constr type="w" for="ch" forName="textaccent5" refType="w" fact="0.022"/>
          <dgm:constr type="h" for="ch" forName="textaccent5" refType="h" fact="0.044"/>
          <dgm:constr type="l" for="ch" forName="imageaccent5" refType="w" fact="0.849"/>
          <dgm:constr type="t" for="ch" forName="imageaccent5" refType="h" fact="0.222"/>
          <dgm:constr type="w" for="ch" forName="imageaccent5" refType="w" fact="0.022"/>
          <dgm:constr type="h" for="ch" forName="imageaccent5" refType="h" fact="0.044"/>
        </dgm:constrLst>
      </dgm:if>
      <dgm:if name="Name7" axis="ch" ptType="node" func="cnt" op="equ" val="6">
        <dgm:alg type="composite">
          <dgm:param type="ar" val="1.9179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3466"/>
          <dgm:constr type="w" for="ch" forName="image4" refType="w" fact="0.1886"/>
          <dgm:constr type="h" for="ch" forName="image4" refType="h" fact="0.3106"/>
          <dgm:constr type="l" for="ch" forName="text5" refType="w" fact="0.6491"/>
          <dgm:constr type="t" for="ch" forName="text5" refType="h" fact="0.0033"/>
          <dgm:constr type="w" for="ch" forName="text5" refType="w" fact="0.1886"/>
          <dgm:constr type="h" for="ch" forName="text5" refType="h" fact="0.3106"/>
          <dgm:constr type="l" for="ch" forName="image5" refType="w" fact="0.8114"/>
          <dgm:constr type="t" for="ch" forName="image5" refType="h" fact="0.1766"/>
          <dgm:constr type="w" for="ch" forName="image5" refType="w" fact="0.1886"/>
          <dgm:constr type="h" for="ch" forName="image5" refType="h" fact="0.3106"/>
          <dgm:constr type="l" for="ch" forName="image2" refType="w" fact="0.4868"/>
          <dgm:constr type="t" for="ch" forName="image2" refType="h" fact="0.5154"/>
          <dgm:constr type="w" for="ch" forName="image2" refType="w" fact="0.1886"/>
          <dgm:constr type="h" for="ch" forName="image2" refType="h" fact="0.3106"/>
          <dgm:constr type="l" for="ch" forName="text4" refType="w" fact="0.4868"/>
          <dgm:constr type="t" for="ch" forName="text4" refType="h" fact="0.172"/>
          <dgm:constr type="w" for="ch" forName="text4" refType="w" fact="0.1886"/>
          <dgm:constr type="h" for="ch" forName="text4" refType="h" fact="0.3106"/>
          <dgm:constr type="l" for="ch" forName="text2" refType="w" fact="0.3246"/>
          <dgm:constr type="t" for="ch" forName="text2" refType="h" fact="0.3434"/>
          <dgm:constr type="w" for="ch" forName="text2" refType="w" fact="0.1886"/>
          <dgm:constr type="h" for="ch" forName="text2" refType="h" fact="0.3106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106"/>
          <dgm:constr type="l" for="ch" forName="text1" refType="w" fact="0.1623"/>
          <dgm:constr type="t" for="ch" forName="text1" refType="h" fact="0.516"/>
          <dgm:constr type="w" for="ch" forName="text1" refType="w" fact="0.1886"/>
          <dgm:constr type="h" for="ch" forName="text1" refType="h" fact="0.3106"/>
          <dgm:constr type="l" for="ch" forName="text3" refType="w" fact="0.1623"/>
          <dgm:constr type="t" for="ch" forName="text3" refType="h" fact="0.1727"/>
          <dgm:constr type="w" for="ch" forName="text3" refType="w" fact="0.1886"/>
          <dgm:constr type="h" for="ch" forName="text3" refType="h" fact="0.3106"/>
          <dgm:constr type="l" for="ch" forName="textaccent1" refType="w" fact="0.1668"/>
          <dgm:constr type="t" for="ch" forName="textaccent1" refType="h" fact="0.6549"/>
          <dgm:constr type="w" for="ch" forName="textaccent1" refType="w" fact="0.022"/>
          <dgm:constr type="h" for="ch" forName="textaccent1" refType="h" fact="0.0364"/>
          <dgm:constr type="l" for="ch" forName="image1" refType="w" fact="0"/>
          <dgm:constr type="t" for="ch" forName="image1" refType="h" fact="0.3443"/>
          <dgm:constr type="w" for="ch" forName="image1" refType="w" fact="0.1886"/>
          <dgm:constr type="h" for="ch" forName="image1" refType="h" fact="0.3106"/>
          <dgm:constr type="l" for="ch" forName="imageaccent1" refType="w" fact="0.1292"/>
          <dgm:constr type="t" for="ch" forName="imageaccent1" refType="h" fact="0.6137"/>
          <dgm:constr type="w" for="ch" forName="imageaccent1" refType="w" fact="0.022"/>
          <dgm:constr type="h" for="ch" forName="imageaccent1" refType="h" fact="0.0364"/>
          <dgm:constr type="l" for="ch" forName="textaccent2" refType="w" fact="0.4544"/>
          <dgm:constr type="t" for="ch" forName="textaccent2" refType="h" fact="0.612"/>
          <dgm:constr type="w" for="ch" forName="textaccent2" refType="w" fact="0.022"/>
          <dgm:constr type="h" for="ch" forName="textaccent2" refType="h" fact="0.0364"/>
          <dgm:constr type="l" for="ch" forName="imageaccent2" refType="w" fact="0.4914"/>
          <dgm:constr type="t" for="ch" forName="imageaccent2" refType="h" fact="0.6536"/>
          <dgm:constr type="w" for="ch" forName="imageaccent2" refType="w" fact="0.022"/>
          <dgm:constr type="h" for="ch" forName="imageaccent2" refType="h" fact="0.0364"/>
          <dgm:constr type="l" for="ch" forName="textaccent3" refType="w" fact="0.2915"/>
          <dgm:constr type="t" for="ch" forName="textaccent3" refType="h" fact="0.1786"/>
          <dgm:constr type="w" for="ch" forName="textaccent3" refType="w" fact="0.022"/>
          <dgm:constr type="h" for="ch" forName="textaccent3" refType="h" fact="0.0364"/>
          <dgm:constr type="l" for="ch" forName="imageaccent3" refType="w" fact="0.3299"/>
          <dgm:constr type="t" for="ch" forName="imageaccent3" refType="h" fact="0.1376"/>
          <dgm:constr type="w" for="ch" forName="imageaccent3" refType="w" fact="0.022"/>
          <dgm:constr type="h" for="ch" forName="imageaccent3" refType="h" fact="0.0364"/>
          <dgm:constr type="l" for="ch" forName="textaccent4" refType="w" fact="0.65"/>
          <dgm:constr type="t" for="ch" forName="textaccent4" refType="h" fact="0.3096"/>
          <dgm:constr type="w" for="ch" forName="textaccent4" refType="w" fact="0.022"/>
          <dgm:constr type="h" for="ch" forName="textaccent4" refType="h" fact="0.0364"/>
          <dgm:constr type="l" for="ch" forName="imageaccent4" refType="w" fact="0.6859"/>
          <dgm:constr type="t" for="ch" forName="imageaccent4" refType="h" fact="0.3522"/>
          <dgm:constr type="w" for="ch" forName="imageaccent4" refType="w" fact="0.022"/>
          <dgm:constr type="h" for="ch" forName="imageaccent4" refType="h" fact="0.0364"/>
          <dgm:constr type="l" for="ch" forName="textaccent5" refType="w" fact="0.8123"/>
          <dgm:constr type="t" for="ch" forName="textaccent5" refType="h" fact="0.1425"/>
          <dgm:constr type="w" for="ch" forName="textaccent5" refType="w" fact="0.022"/>
          <dgm:constr type="h" for="ch" forName="textaccent5" refType="h" fact="0.0364"/>
          <dgm:constr type="l" for="ch" forName="imageaccent5" refType="w" fact="0.849"/>
          <dgm:constr type="t" for="ch" forName="imageaccent5" refType="h" fact="0.1835"/>
          <dgm:constr type="w" for="ch" forName="imageaccent5" refType="w" fact="0.022"/>
          <dgm:constr type="h" for="ch" forName="imageaccent5" refType="h" fact="0.0364"/>
          <dgm:constr type="l" for="ch" forName="image6" refType="w" fact="0.6491"/>
          <dgm:constr type="t" for="ch" forName="image6" refType="h" fact="0.6894"/>
          <dgm:constr type="w" for="ch" forName="image6" refType="w" fact="0.1886"/>
          <dgm:constr type="h" for="ch" forName="image6" refType="h" fact="0.3106"/>
          <dgm:constr type="l" for="ch" forName="text6" refType="w" fact="0.8114"/>
          <dgm:constr type="t" for="ch" forName="text6" refType="h" fact="0.5194"/>
          <dgm:constr type="w" for="ch" forName="text6" refType="w" fact="0.1886"/>
          <dgm:constr type="h" for="ch" forName="text6" refType="h" fact="0.3106"/>
          <dgm:constr type="l" for="ch" forName="imageaccent6" refType="w" fact="0.8138"/>
          <dgm:constr type="t" for="ch" forName="imageaccent6" refType="h" fact="0.8257"/>
          <dgm:constr type="w" for="ch" forName="imageaccent6" refType="w" fact="0.022"/>
          <dgm:constr type="h" for="ch" forName="imageaccent6" refType="h" fact="0.0364"/>
          <dgm:constr type="l" for="ch" forName="textaccent6" refType="w" fact="0.8488"/>
          <dgm:constr type="t" for="ch" forName="textaccent6" refType="h" fact="0.7914"/>
          <dgm:constr type="w" for="ch" forName="textaccent6" refType="w" fact="0.022"/>
          <dgm:constr type="h" for="ch" forName="textaccent6" refType="h" fact="0.0364"/>
        </dgm:constrLst>
      </dgm:if>
      <dgm:if name="Name8" axis="ch" ptType="node" func="cnt" op="equ" val="7">
        <dgm:alg type="composite">
          <dgm:param type="ar" val="1.6382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2961"/>
          <dgm:constr type="w" for="ch" forName="image4" refType="w" fact="0.1886"/>
          <dgm:constr type="h" for="ch" forName="image4" refType="h" fact="0.2653"/>
          <dgm:constr type="l" for="ch" forName="text5" refType="w" fact="0.6491"/>
          <dgm:constr type="t" for="ch" forName="text5" refType="h" fact="0.0028"/>
          <dgm:constr type="w" for="ch" forName="text5" refType="w" fact="0.1886"/>
          <dgm:constr type="h" for="ch" forName="text5" refType="h" fact="0.2653"/>
          <dgm:constr type="l" for="ch" forName="image5" refType="w" fact="0.8114"/>
          <dgm:constr type="t" for="ch" forName="image5" refType="h" fact="0.1508"/>
          <dgm:constr type="w" for="ch" forName="image5" refType="w" fact="0.1886"/>
          <dgm:constr type="h" for="ch" forName="image5" refType="h" fact="0.2653"/>
          <dgm:constr type="l" for="ch" forName="image2" refType="w" fact="0.4868"/>
          <dgm:constr type="t" for="ch" forName="image2" refType="h" fact="0.4402"/>
          <dgm:constr type="w" for="ch" forName="image2" refType="w" fact="0.1886"/>
          <dgm:constr type="h" for="ch" forName="image2" refType="h" fact="0.2653"/>
          <dgm:constr type="l" for="ch" forName="text4" refType="w" fact="0.4868"/>
          <dgm:constr type="t" for="ch" forName="text4" refType="h" fact="0.1469"/>
          <dgm:constr type="w" for="ch" forName="text4" refType="w" fact="0.1886"/>
          <dgm:constr type="h" for="ch" forName="text4" refType="h" fact="0.2653"/>
          <dgm:constr type="l" for="ch" forName="text2" refType="w" fact="0.3246"/>
          <dgm:constr type="t" for="ch" forName="text2" refType="h" fact="0.2933"/>
          <dgm:constr type="w" for="ch" forName="text2" refType="w" fact="0.1886"/>
          <dgm:constr type="h" for="ch" forName="text2" refType="h" fact="0.2653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2653"/>
          <dgm:constr type="l" for="ch" forName="text1" refType="w" fact="0.1623"/>
          <dgm:constr type="t" for="ch" forName="text1" refType="h" fact="0.4408"/>
          <dgm:constr type="w" for="ch" forName="text1" refType="w" fact="0.1886"/>
          <dgm:constr type="h" for="ch" forName="text1" refType="h" fact="0.2653"/>
          <dgm:constr type="l" for="ch" forName="text3" refType="w" fact="0.1623"/>
          <dgm:constr type="t" for="ch" forName="text3" refType="h" fact="0.1475"/>
          <dgm:constr type="w" for="ch" forName="text3" refType="w" fact="0.1886"/>
          <dgm:constr type="h" for="ch" forName="text3" refType="h" fact="0.2653"/>
          <dgm:constr type="l" for="ch" forName="textaccent1" refType="w" fact="0.1668"/>
          <dgm:constr type="t" for="ch" forName="textaccent1" refType="h" fact="0.5594"/>
          <dgm:constr type="w" for="ch" forName="textaccent1" refType="w" fact="0.022"/>
          <dgm:constr type="h" for="ch" forName="textaccent1" refType="h" fact="0.0311"/>
          <dgm:constr type="l" for="ch" forName="image1" refType="w" fact="0"/>
          <dgm:constr type="t" for="ch" forName="image1" refType="h" fact="0.2941"/>
          <dgm:constr type="w" for="ch" forName="image1" refType="w" fact="0.1886"/>
          <dgm:constr type="h" for="ch" forName="image1" refType="h" fact="0.2653"/>
          <dgm:constr type="l" for="ch" forName="imageaccent1" refType="w" fact="0.1292"/>
          <dgm:constr type="t" for="ch" forName="imageaccent1" refType="h" fact="0.5242"/>
          <dgm:constr type="w" for="ch" forName="imageaccent1" refType="w" fact="0.022"/>
          <dgm:constr type="h" for="ch" forName="imageaccent1" refType="h" fact="0.0311"/>
          <dgm:constr type="l" for="ch" forName="textaccent2" refType="w" fact="0.4544"/>
          <dgm:constr type="t" for="ch" forName="textaccent2" refType="h" fact="0.5228"/>
          <dgm:constr type="w" for="ch" forName="textaccent2" refType="w" fact="0.022"/>
          <dgm:constr type="h" for="ch" forName="textaccent2" refType="h" fact="0.0311"/>
          <dgm:constr type="l" for="ch" forName="imageaccent2" refType="w" fact="0.4914"/>
          <dgm:constr type="t" for="ch" forName="imageaccent2" refType="h" fact="0.5583"/>
          <dgm:constr type="w" for="ch" forName="imageaccent2" refType="w" fact="0.022"/>
          <dgm:constr type="h" for="ch" forName="imageaccent2" refType="h" fact="0.0311"/>
          <dgm:constr type="l" for="ch" forName="textaccent3" refType="w" fact="0.2907"/>
          <dgm:constr type="t" for="ch" forName="textaccent3" refType="h" fact="0.1511"/>
          <dgm:constr type="w" for="ch" forName="textaccent3" refType="w" fact="0.022"/>
          <dgm:constr type="h" for="ch" forName="textaccent3" refType="h" fact="0.0311"/>
          <dgm:constr type="l" for="ch" forName="imageaccent3" refType="w" fact="0.3299"/>
          <dgm:constr type="t" for="ch" forName="imageaccent3" refType="h" fact="0.1175"/>
          <dgm:constr type="w" for="ch" forName="imageaccent3" refType="w" fact="0.022"/>
          <dgm:constr type="h" for="ch" forName="imageaccent3" refType="h" fact="0.0311"/>
          <dgm:constr type="l" for="ch" forName="textaccent4" refType="w" fact="0.65"/>
          <dgm:constr type="t" for="ch" forName="textaccent4" refType="h" fact="0.2645"/>
          <dgm:constr type="w" for="ch" forName="textaccent4" refType="w" fact="0.022"/>
          <dgm:constr type="h" for="ch" forName="textaccent4" refType="h" fact="0.0311"/>
          <dgm:constr type="l" for="ch" forName="imageaccent4" refType="w" fact="0.6859"/>
          <dgm:constr type="t" for="ch" forName="imageaccent4" refType="h" fact="0.3008"/>
          <dgm:constr type="w" for="ch" forName="imageaccent4" refType="w" fact="0.022"/>
          <dgm:constr type="h" for="ch" forName="imageaccent4" refType="h" fact="0.0311"/>
          <dgm:constr type="l" for="ch" forName="textaccent5" refType="w" fact="0.8123"/>
          <dgm:constr type="t" for="ch" forName="textaccent5" refType="h" fact="0.1217"/>
          <dgm:constr type="w" for="ch" forName="textaccent5" refType="w" fact="0.022"/>
          <dgm:constr type="h" for="ch" forName="textaccent5" refType="h" fact="0.0311"/>
          <dgm:constr type="l" for="ch" forName="imageaccent5" refType="w" fact="0.849"/>
          <dgm:constr type="t" for="ch" forName="imageaccent5" refType="h" fact="0.1567"/>
          <dgm:constr type="w" for="ch" forName="imageaccent5" refType="w" fact="0.022"/>
          <dgm:constr type="h" for="ch" forName="imageaccent5" refType="h" fact="0.0311"/>
          <dgm:constr type="l" for="ch" forName="image6" refType="w" fact="0.6491"/>
          <dgm:constr type="t" for="ch" forName="image6" refType="h" fact="0.5889"/>
          <dgm:constr type="w" for="ch" forName="image6" refType="w" fact="0.1886"/>
          <dgm:constr type="h" for="ch" forName="image6" refType="h" fact="0.2653"/>
          <dgm:constr type="l" for="ch" forName="text6" refType="w" fact="0.8114"/>
          <dgm:constr type="t" for="ch" forName="text6" refType="h" fact="0.4436"/>
          <dgm:constr type="w" for="ch" forName="text6" refType="w" fact="0.1886"/>
          <dgm:constr type="h" for="ch" forName="text6" refType="h" fact="0.2653"/>
          <dgm:constr type="l" for="ch" forName="imageaccent6" refType="w" fact="0.8138"/>
          <dgm:constr type="t" for="ch" forName="imageaccent6" refType="h" fact="0.7053"/>
          <dgm:constr type="w" for="ch" forName="imageaccent6" refType="w" fact="0.022"/>
          <dgm:constr type="h" for="ch" forName="imageaccent6" refType="h" fact="0.0311"/>
          <dgm:constr type="l" for="ch" forName="textaccent6" refType="w" fact="0.8488"/>
          <dgm:constr type="t" for="ch" forName="textaccent6" refType="h" fact="0.676"/>
          <dgm:constr type="w" for="ch" forName="textaccent6" refType="w" fact="0.022"/>
          <dgm:constr type="h" for="ch" forName="textaccent6" refType="h" fact="0.0311"/>
          <dgm:constr type="l" for="ch" forName="text7" refType="w" fact="0.3244"/>
          <dgm:constr type="t" for="ch" forName="text7" refType="h" fact="0.5872"/>
          <dgm:constr type="w" for="ch" forName="text7" refType="w" fact="0.1886"/>
          <dgm:constr type="h" for="ch" forName="text7" refType="h" fact="0.2653"/>
          <dgm:constr type="l" for="ch" forName="image7" refType="w" fact="0.1622"/>
          <dgm:constr type="t" for="ch" forName="image7" refType="h" fact="0.7347"/>
          <dgm:constr type="w" for="ch" forName="image7" refType="w" fact="0.1886"/>
          <dgm:constr type="h" for="ch" forName="image7" refType="h" fact="0.2653"/>
          <dgm:constr type="l" for="ch" forName="imageaccent7" refType="w" fact="0.2905"/>
          <dgm:constr type="t" for="ch" forName="imageaccent7" refType="h" fact="0.7384"/>
          <dgm:constr type="w" for="ch" forName="imageaccent7" refType="w" fact="0.022"/>
          <dgm:constr type="h" for="ch" forName="imageaccent7" refType="h" fact="0.0311"/>
          <dgm:constr type="l" for="ch" forName="textaccent7" refType="w" fact="0.3298"/>
          <dgm:constr type="t" for="ch" forName="textaccent7" refType="h" fact="0.7048"/>
          <dgm:constr type="w" for="ch" forName="textaccent7" refType="w" fact="0.022"/>
          <dgm:constr type="h" for="ch" forName="textaccent7" refType="h" fact="0.0311"/>
        </dgm:constrLst>
      </dgm:if>
      <dgm:if name="Name9" axis="ch" ptType="node" func="cnt" op="equ" val="8">
        <dgm:alg type="composite">
          <dgm:param type="ar" val="1.8974"/>
        </dgm:alg>
        <dgm:constrLst>
          <dgm:constr type="primFontSz" for="des" ptType="node" op="equ" val="65"/>
          <dgm:constr type="l" for="ch" forName="image4" refType="w" fact="0.5589"/>
          <dgm:constr type="t" for="ch" forName="image4" refType="h" fact="0.2952"/>
          <dgm:constr type="w" for="ch" forName="image4" refType="w" fact="0.1624"/>
          <dgm:constr type="h" for="ch" forName="image4" refType="h" fact="0.2645"/>
          <dgm:constr type="l" for="ch" forName="text5" refType="w" fact="0.5589"/>
          <dgm:constr type="t" for="ch" forName="text5" refType="h" fact="0.0028"/>
          <dgm:constr type="w" for="ch" forName="text5" refType="w" fact="0.1624"/>
          <dgm:constr type="h" for="ch" forName="text5" refType="h" fact="0.2645"/>
          <dgm:constr type="l" for="ch" forName="image5" refType="w" fact="0.6986"/>
          <dgm:constr type="t" for="ch" forName="image5" refType="h" fact="0.1504"/>
          <dgm:constr type="w" for="ch" forName="image5" refType="w" fact="0.1624"/>
          <dgm:constr type="h" for="ch" forName="image5" refType="h" fact="0.2645"/>
          <dgm:constr type="l" for="ch" forName="image2" refType="w" fact="0.4192"/>
          <dgm:constr type="t" for="ch" forName="image2" refType="h" fact="0.439"/>
          <dgm:constr type="w" for="ch" forName="image2" refType="w" fact="0.1624"/>
          <dgm:constr type="h" for="ch" forName="image2" refType="h" fact="0.2645"/>
          <dgm:constr type="l" for="ch" forName="text4" refType="w" fact="0.4192"/>
          <dgm:constr type="t" for="ch" forName="text4" refType="h" fact="0.1465"/>
          <dgm:constr type="w" for="ch" forName="text4" refType="w" fact="0.1624"/>
          <dgm:constr type="h" for="ch" forName="text4" refType="h" fact="0.2645"/>
          <dgm:constr type="l" for="ch" forName="text2" refType="w" fact="0.2794"/>
          <dgm:constr type="t" for="ch" forName="text2" refType="h" fact="0.2925"/>
          <dgm:constr type="w" for="ch" forName="text2" refType="w" fact="0.1624"/>
          <dgm:constr type="h" for="ch" forName="text2" refType="h" fact="0.2645"/>
          <dgm:constr type="l" for="ch" forName="image3" refType="w" fact="0.2794"/>
          <dgm:constr type="t" for="ch" forName="image3" refType="h" fact="0"/>
          <dgm:constr type="w" for="ch" forName="image3" refType="w" fact="0.1624"/>
          <dgm:constr type="h" for="ch" forName="image3" refType="h" fact="0.2645"/>
          <dgm:constr type="l" for="ch" forName="text1" refType="w" fact="0.1397"/>
          <dgm:constr type="t" for="ch" forName="text1" refType="h" fact="0.4395"/>
          <dgm:constr type="w" for="ch" forName="text1" refType="w" fact="0.1624"/>
          <dgm:constr type="h" for="ch" forName="text1" refType="h" fact="0.2645"/>
          <dgm:constr type="l" for="ch" forName="text3" refType="w" fact="0.1397"/>
          <dgm:constr type="t" for="ch" forName="text3" refType="h" fact="0.1471"/>
          <dgm:constr type="w" for="ch" forName="text3" refType="w" fact="0.1624"/>
          <dgm:constr type="h" for="ch" forName="text3" refType="h" fact="0.2645"/>
          <dgm:constr type="l" for="ch" forName="textaccent1" refType="w" fact="0.1436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4"/>
          <dgm:constr type="h" for="ch" forName="image1" refType="h" fact="0.2645"/>
          <dgm:constr type="l" for="ch" forName="imageaccent1" refType="w" fact="0.1112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2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31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2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41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6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5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93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1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9"/>
          <dgm:constr type="t" for="ch" forName="image6" refType="h" fact="0.5872"/>
          <dgm:constr type="w" for="ch" forName="image6" refType="w" fact="0.1624"/>
          <dgm:constr type="h" for="ch" forName="image6" refType="h" fact="0.2645"/>
          <dgm:constr type="l" for="ch" forName="text6" refType="w" fact="0.6986"/>
          <dgm:constr type="t" for="ch" forName="text6" refType="h" fact="0.4424"/>
          <dgm:constr type="w" for="ch" forName="text6" refType="w" fact="0.1624"/>
          <dgm:constr type="h" for="ch" forName="text6" refType="h" fact="0.2645"/>
          <dgm:constr type="l" for="ch" forName="imageaccent6" refType="w" fact="0.7007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8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3"/>
          <dgm:constr type="t" for="ch" forName="text7" refType="h" fact="0.5856"/>
          <dgm:constr type="w" for="ch" forName="text7" refType="w" fact="0.1624"/>
          <dgm:constr type="h" for="ch" forName="text7" refType="h" fact="0.2645"/>
          <dgm:constr type="l" for="ch" forName="image7" refType="w" fact="0.1396"/>
          <dgm:constr type="t" for="ch" forName="image7" refType="h" fact="0.7326"/>
          <dgm:constr type="w" for="ch" forName="image7" refType="w" fact="0.1624"/>
          <dgm:constr type="h" for="ch" forName="image7" refType="h" fact="0.2645"/>
          <dgm:constr type="l" for="ch" forName="imageaccent7" refType="w" fact="0.2501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4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9"/>
          <dgm:constr type="t" for="ch" forName="image8" refType="h" fact="0.7355"/>
          <dgm:constr type="w" for="ch" forName="image8" refType="w" fact="0.1624"/>
          <dgm:constr type="h" for="ch" forName="image8" refType="h" fact="0.2645"/>
          <dgm:constr type="l" for="ch" forName="text8" refType="w" fact="0.8376"/>
          <dgm:constr type="t" for="ch" forName="text8" refType="h" fact="0.5906"/>
          <dgm:constr type="w" for="ch" forName="text8" refType="w" fact="0.1624"/>
          <dgm:constr type="h" for="ch" forName="text8" refType="h" fact="0.2645"/>
          <dgm:constr type="l" for="ch" forName="imageaccent8" refType="w" fact="0.8397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8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</dgm:constrLst>
      </dgm:if>
      <dgm:if name="Name10" axis="ch" ptType="node" func="cnt" op="equ" val="9">
        <dgm:alg type="composite">
          <dgm:param type="ar" val="1.8986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952"/>
          <dgm:constr type="w" for="ch" forName="image4" refType="w" fact="0.1623"/>
          <dgm:constr type="h" for="ch" forName="image4" refType="h" fact="0.2645"/>
          <dgm:constr type="l" for="ch" forName="text5" refType="w" fact="0.5585"/>
          <dgm:constr type="t" for="ch" forName="text5" refType="h" fact="0.0028"/>
          <dgm:constr type="w" for="ch" forName="text5" refType="w" fact="0.1623"/>
          <dgm:constr type="h" for="ch" forName="text5" refType="h" fact="0.2645"/>
          <dgm:constr type="l" for="ch" forName="image5" refType="w" fact="0.6982"/>
          <dgm:constr type="t" for="ch" forName="image5" refType="h" fact="0.1504"/>
          <dgm:constr type="w" for="ch" forName="image5" refType="w" fact="0.1623"/>
          <dgm:constr type="h" for="ch" forName="image5" refType="h" fact="0.2645"/>
          <dgm:constr type="l" for="ch" forName="image2" refType="w" fact="0.4189"/>
          <dgm:constr type="t" for="ch" forName="image2" refType="h" fact="0.439"/>
          <dgm:constr type="w" for="ch" forName="image2" refType="w" fact="0.1623"/>
          <dgm:constr type="h" for="ch" forName="image2" refType="h" fact="0.2645"/>
          <dgm:constr type="l" for="ch" forName="text4" refType="w" fact="0.4189"/>
          <dgm:constr type="t" for="ch" forName="text4" refType="h" fact="0.1465"/>
          <dgm:constr type="w" for="ch" forName="text4" refType="w" fact="0.1623"/>
          <dgm:constr type="h" for="ch" forName="text4" refType="h" fact="0.2645"/>
          <dgm:constr type="l" for="ch" forName="text2" refType="w" fact="0.2793"/>
          <dgm:constr type="t" for="ch" forName="text2" refType="h" fact="0.2925"/>
          <dgm:constr type="w" for="ch" forName="text2" refType="w" fact="0.1623"/>
          <dgm:constr type="h" for="ch" forName="text2" refType="h" fact="0.2645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645"/>
          <dgm:constr type="l" for="ch" forName="text1" refType="w" fact="0.1396"/>
          <dgm:constr type="t" for="ch" forName="text1" refType="h" fact="0.4395"/>
          <dgm:constr type="w" for="ch" forName="text1" refType="w" fact="0.1623"/>
          <dgm:constr type="h" for="ch" forName="text1" refType="h" fact="0.2645"/>
          <dgm:constr type="l" for="ch" forName="text3" refType="w" fact="0.1396"/>
          <dgm:constr type="t" for="ch" forName="text3" refType="h" fact="0.1471"/>
          <dgm:constr type="w" for="ch" forName="text3" refType="w" fact="0.1623"/>
          <dgm:constr type="h" for="ch" forName="text3" refType="h" fact="0.2645"/>
          <dgm:constr type="l" for="ch" forName="textaccent1" refType="w" fact="0.1435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3"/>
          <dgm:constr type="h" for="ch" forName="image1" refType="h" fact="0.2645"/>
          <dgm:constr type="l" for="ch" forName="imageaccent1" refType="w" fact="0.1111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28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1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39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3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1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89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05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5"/>
          <dgm:constr type="t" for="ch" forName="image6" refType="h" fact="0.5872"/>
          <dgm:constr type="w" for="ch" forName="image6" refType="w" fact="0.1623"/>
          <dgm:constr type="h" for="ch" forName="image6" refType="h" fact="0.2645"/>
          <dgm:constr type="l" for="ch" forName="text6" refType="w" fact="0.6982"/>
          <dgm:constr type="t" for="ch" forName="text6" refType="h" fact="0.4424"/>
          <dgm:constr type="w" for="ch" forName="text6" refType="w" fact="0.1623"/>
          <dgm:constr type="h" for="ch" forName="text6" refType="h" fact="0.2645"/>
          <dgm:constr type="l" for="ch" forName="imageaccent6" refType="w" fact="0.7002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3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2"/>
          <dgm:constr type="t" for="ch" forName="text7" refType="h" fact="0.5856"/>
          <dgm:constr type="w" for="ch" forName="text7" refType="w" fact="0.1623"/>
          <dgm:constr type="h" for="ch" forName="text7" refType="h" fact="0.2645"/>
          <dgm:constr type="l" for="ch" forName="image7" refType="w" fact="0.1395"/>
          <dgm:constr type="t" for="ch" forName="image7" refType="h" fact="0.7326"/>
          <dgm:constr type="w" for="ch" forName="image7" refType="w" fact="0.1623"/>
          <dgm:constr type="h" for="ch" forName="image7" refType="h" fact="0.2645"/>
          <dgm:constr type="l" for="ch" forName="imageaccent7" refType="w" fact="0.25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38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5"/>
          <dgm:constr type="t" for="ch" forName="image8" refType="h" fact="0.7355"/>
          <dgm:constr type="w" for="ch" forName="image8" refType="w" fact="0.1623"/>
          <dgm:constr type="h" for="ch" forName="image8" refType="h" fact="0.2645"/>
          <dgm:constr type="l" for="ch" forName="text8" refType="w" fact="0.8371"/>
          <dgm:constr type="t" for="ch" forName="text8" refType="h" fact="0.5906"/>
          <dgm:constr type="w" for="ch" forName="text8" refType="w" fact="0.1623"/>
          <dgm:constr type="h" for="ch" forName="text8" refType="h" fact="0.2645"/>
          <dgm:constr type="l" for="ch" forName="imageaccent8" refType="w" fact="0.8392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3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  <dgm:constr type="l" for="ch" forName="text9" refType="w" fact="0.8377"/>
          <dgm:constr type="t" for="ch" forName="text9" refType="h" fact="0.0057"/>
          <dgm:constr type="w" for="ch" forName="text9" refType="w" fact="0.1623"/>
          <dgm:constr type="h" for="ch" forName="text9" refType="h" fact="0.2645"/>
          <dgm:constr type="l" for="ch" forName="textaccent9" refType="w" fact="0.95"/>
          <dgm:constr type="t" for="ch" forName="textaccent9" refType="h" fact="0.2383"/>
          <dgm:constr type="w" for="ch" forName="textaccent9" refType="w" fact="0.0189"/>
          <dgm:constr type="h" for="ch" forName="textaccent9" refType="h" fact="0.031"/>
          <dgm:constr type="l" for="ch" forName="image9" refType="w" fact="0.8377"/>
          <dgm:constr type="t" for="ch" forName="image9" refType="h" fact="0.2977"/>
          <dgm:constr type="w" for="ch" forName="image9" refType="w" fact="0.1623"/>
          <dgm:constr type="h" for="ch" forName="image9" refType="h" fact="0.2645"/>
          <dgm:constr type="l" for="ch" forName="imageaccent9" refType="w" fact="0.95"/>
          <dgm:constr type="t" for="ch" forName="imageaccent9" refType="h" fact="0.2993"/>
          <dgm:constr type="w" for="ch" forName="imageaccent9" refType="w" fact="0.0189"/>
          <dgm:constr type="h" for="ch" forName="imageaccent9" refType="h" fact="0.031"/>
        </dgm:constrLst>
      </dgm:if>
      <dgm:if name="Name11" axis="ch" ptType="node" func="cnt" op="equ" val="10">
        <dgm:alg type="composite">
          <dgm:param type="ar" val="1.6608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583"/>
          <dgm:constr type="w" for="ch" forName="image4" refType="w" fact="0.1623"/>
          <dgm:constr type="h" for="ch" forName="image4" refType="h" fact="0.2314"/>
          <dgm:constr type="l" for="ch" forName="text5" refType="w" fact="0.5585"/>
          <dgm:constr type="t" for="ch" forName="text5" refType="h" fact="0.0024"/>
          <dgm:constr type="w" for="ch" forName="text5" refType="w" fact="0.1623"/>
          <dgm:constr type="h" for="ch" forName="text5" refType="h" fact="0.2314"/>
          <dgm:constr type="l" for="ch" forName="image5" refType="w" fact="0.6982"/>
          <dgm:constr type="t" for="ch" forName="image5" refType="h" fact="0.1316"/>
          <dgm:constr type="w" for="ch" forName="image5" refType="w" fact="0.1623"/>
          <dgm:constr type="h" for="ch" forName="image5" refType="h" fact="0.2314"/>
          <dgm:constr type="l" for="ch" forName="image2" refType="w" fact="0.4189"/>
          <dgm:constr type="t" for="ch" forName="image2" refType="h" fact="0.384"/>
          <dgm:constr type="w" for="ch" forName="image2" refType="w" fact="0.1623"/>
          <dgm:constr type="h" for="ch" forName="image2" refType="h" fact="0.2314"/>
          <dgm:constr type="l" for="ch" forName="text4" refType="w" fact="0.4189"/>
          <dgm:constr type="t" for="ch" forName="text4" refType="h" fact="0.1282"/>
          <dgm:constr type="w" for="ch" forName="text4" refType="w" fact="0.1623"/>
          <dgm:constr type="h" for="ch" forName="text4" refType="h" fact="0.2314"/>
          <dgm:constr type="l" for="ch" forName="text2" refType="w" fact="0.2793"/>
          <dgm:constr type="t" for="ch" forName="text2" refType="h" fact="0.2558"/>
          <dgm:constr type="w" for="ch" forName="text2" refType="w" fact="0.1623"/>
          <dgm:constr type="h" for="ch" forName="text2" refType="h" fact="0.2314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314"/>
          <dgm:constr type="l" for="ch" forName="text1" refType="w" fact="0.1396"/>
          <dgm:constr type="t" for="ch" forName="text1" refType="h" fact="0.3845"/>
          <dgm:constr type="w" for="ch" forName="text1" refType="w" fact="0.1623"/>
          <dgm:constr type="h" for="ch" forName="text1" refType="h" fact="0.2314"/>
          <dgm:constr type="l" for="ch" forName="text3" refType="w" fact="0.1396"/>
          <dgm:constr type="t" for="ch" forName="text3" refType="h" fact="0.1286"/>
          <dgm:constr type="w" for="ch" forName="text3" refType="w" fact="0.1623"/>
          <dgm:constr type="h" for="ch" forName="text3" refType="h" fact="0.2314"/>
          <dgm:constr type="l" for="ch" forName="textaccent1" refType="w" fact="0.1435"/>
          <dgm:constr type="t" for="ch" forName="textaccent1" refType="h" fact="0.488"/>
          <dgm:constr type="w" for="ch" forName="textaccent1" refType="w" fact="0.0189"/>
          <dgm:constr type="h" for="ch" forName="textaccent1" refType="h" fact="0.0271"/>
          <dgm:constr type="l" for="ch" forName="image1" refType="w" fact="0"/>
          <dgm:constr type="t" for="ch" forName="image1" refType="h" fact="0.2566"/>
          <dgm:constr type="w" for="ch" forName="image1" refType="w" fact="0.1623"/>
          <dgm:constr type="h" for="ch" forName="image1" refType="h" fact="0.2314"/>
          <dgm:constr type="l" for="ch" forName="imageaccent1" refType="w" fact="0.1111"/>
          <dgm:constr type="t" for="ch" forName="imageaccent1" refType="h" fact="0.4572"/>
          <dgm:constr type="w" for="ch" forName="imageaccent1" refType="w" fact="0.0189"/>
          <dgm:constr type="h" for="ch" forName="imageaccent1" refType="h" fact="0.0271"/>
          <dgm:constr type="l" for="ch" forName="textaccent2" refType="w" fact="0.391"/>
          <dgm:constr type="t" for="ch" forName="textaccent2" refType="h" fact="0.456"/>
          <dgm:constr type="w" for="ch" forName="textaccent2" refType="w" fact="0.0189"/>
          <dgm:constr type="h" for="ch" forName="textaccent2" refType="h" fact="0.0271"/>
          <dgm:constr type="l" for="ch" forName="imageaccent2" refType="w" fact="0.4228"/>
          <dgm:constr type="t" for="ch" forName="imageaccent2" refType="h" fact="0.487"/>
          <dgm:constr type="w" for="ch" forName="imageaccent2" refType="w" fact="0.0189"/>
          <dgm:constr type="h" for="ch" forName="imageaccent2" refType="h" fact="0.0271"/>
          <dgm:constr type="l" for="ch" forName="textaccent3" refType="w" fact="0.2501"/>
          <dgm:constr type="t" for="ch" forName="textaccent3" refType="h" fact="0.1318"/>
          <dgm:constr type="w" for="ch" forName="textaccent3" refType="w" fact="0.0189"/>
          <dgm:constr type="h" for="ch" forName="textaccent3" refType="h" fact="0.0271"/>
          <dgm:constr type="l" for="ch" forName="imageaccent3" refType="w" fact="0.2839"/>
          <dgm:constr type="t" for="ch" forName="imageaccent3" refType="h" fact="0.1025"/>
          <dgm:constr type="w" for="ch" forName="imageaccent3" refType="w" fact="0.0189"/>
          <dgm:constr type="h" for="ch" forName="imageaccent3" refType="h" fact="0.0271"/>
          <dgm:constr type="l" for="ch" forName="textaccent4" refType="w" fact="0.5593"/>
          <dgm:constr type="t" for="ch" forName="textaccent4" refType="h" fact="0.2307"/>
          <dgm:constr type="w" for="ch" forName="textaccent4" refType="w" fact="0.0189"/>
          <dgm:constr type="h" for="ch" forName="textaccent4" refType="h" fact="0.0271"/>
          <dgm:constr type="l" for="ch" forName="imageaccent4" refType="w" fact="0.5901"/>
          <dgm:constr type="t" for="ch" forName="imageaccent4" refType="h" fact="0.2624"/>
          <dgm:constr type="w" for="ch" forName="imageaccent4" refType="w" fact="0.0189"/>
          <dgm:constr type="h" for="ch" forName="imageaccent4" refType="h" fact="0.0271"/>
          <dgm:constr type="l" for="ch" forName="textaccent5" refType="w" fact="0.6989"/>
          <dgm:constr type="t" for="ch" forName="textaccent5" refType="h" fact="0.1062"/>
          <dgm:constr type="w" for="ch" forName="textaccent5" refType="w" fact="0.0189"/>
          <dgm:constr type="h" for="ch" forName="textaccent5" refType="h" fact="0.0271"/>
          <dgm:constr type="l" for="ch" forName="imageaccent5" refType="w" fact="0.7305"/>
          <dgm:constr type="t" for="ch" forName="imageaccent5" refType="h" fact="0.1367"/>
          <dgm:constr type="w" for="ch" forName="imageaccent5" refType="w" fact="0.0189"/>
          <dgm:constr type="h" for="ch" forName="imageaccent5" refType="h" fact="0.0271"/>
          <dgm:constr type="l" for="ch" forName="image6" refType="w" fact="0.5585"/>
          <dgm:constr type="t" for="ch" forName="image6" refType="h" fact="0.5137"/>
          <dgm:constr type="w" for="ch" forName="image6" refType="w" fact="0.1623"/>
          <dgm:constr type="h" for="ch" forName="image6" refType="h" fact="0.2314"/>
          <dgm:constr type="l" for="ch" forName="text6" refType="w" fact="0.6982"/>
          <dgm:constr type="t" for="ch" forName="text6" refType="h" fact="0.387"/>
          <dgm:constr type="w" for="ch" forName="text6" refType="w" fact="0.1623"/>
          <dgm:constr type="h" for="ch" forName="text6" refType="h" fact="0.2314"/>
          <dgm:constr type="l" for="ch" forName="imageaccent6" refType="w" fact="0.7002"/>
          <dgm:constr type="t" for="ch" forName="imageaccent6" refType="h" fact="0.6152"/>
          <dgm:constr type="w" for="ch" forName="imageaccent6" refType="w" fact="0.0189"/>
          <dgm:constr type="h" for="ch" forName="imageaccent6" refType="h" fact="0.0271"/>
          <dgm:constr type="l" for="ch" forName="textaccent6" refType="w" fact="0.7303"/>
          <dgm:constr type="t" for="ch" forName="textaccent6" refType="h" fact="0.5897"/>
          <dgm:constr type="w" for="ch" forName="textaccent6" refType="w" fact="0.0189"/>
          <dgm:constr type="h" for="ch" forName="textaccent6" refType="h" fact="0.0271"/>
          <dgm:constr type="l" for="ch" forName="text7" refType="w" fact="0.2792"/>
          <dgm:constr type="t" for="ch" forName="text7" refType="h" fact="0.5122"/>
          <dgm:constr type="w" for="ch" forName="text7" refType="w" fact="0.1623"/>
          <dgm:constr type="h" for="ch" forName="text7" refType="h" fact="0.2314"/>
          <dgm:constr type="l" for="ch" forName="image7" refType="w" fact="0.1395"/>
          <dgm:constr type="t" for="ch" forName="image7" refType="h" fact="0.6409"/>
          <dgm:constr type="w" for="ch" forName="image7" refType="w" fact="0.1623"/>
          <dgm:constr type="h" for="ch" forName="image7" refType="h" fact="0.2314"/>
          <dgm:constr type="l" for="ch" forName="imageaccent7" refType="w" fact="0.25"/>
          <dgm:constr type="t" for="ch" forName="imageaccent7" refType="h" fact="0.6441"/>
          <dgm:constr type="w" for="ch" forName="imageaccent7" refType="w" fact="0.0189"/>
          <dgm:constr type="h" for="ch" forName="imageaccent7" refType="h" fact="0.0271"/>
          <dgm:constr type="l" for="ch" forName="textaccent7" refType="w" fact="0.2838"/>
          <dgm:constr type="t" for="ch" forName="textaccent7" refType="h" fact="0.6148"/>
          <dgm:constr type="w" for="ch" forName="textaccent7" refType="w" fact="0.0189"/>
          <dgm:constr type="h" for="ch" forName="textaccent7" refType="h" fact="0.0271"/>
          <dgm:constr type="l" for="ch" forName="image8" refType="w" fact="0.6975"/>
          <dgm:constr type="t" for="ch" forName="image8" refType="h" fact="0.6433"/>
          <dgm:constr type="w" for="ch" forName="image8" refType="w" fact="0.1623"/>
          <dgm:constr type="h" for="ch" forName="image8" refType="h" fact="0.2314"/>
          <dgm:constr type="l" for="ch" forName="text8" refType="w" fact="0.8371"/>
          <dgm:constr type="t" for="ch" forName="text8" refType="h" fact="0.5167"/>
          <dgm:constr type="w" for="ch" forName="text8" refType="w" fact="0.1623"/>
          <dgm:constr type="h" for="ch" forName="text8" refType="h" fact="0.2314"/>
          <dgm:constr type="l" for="ch" forName="imageaccent8" refType="w" fact="0.8392"/>
          <dgm:constr type="t" for="ch" forName="imageaccent8" refType="h" fact="0.7449"/>
          <dgm:constr type="w" for="ch" forName="imageaccent8" refType="w" fact="0.0189"/>
          <dgm:constr type="h" for="ch" forName="imageaccent8" refType="h" fact="0.0271"/>
          <dgm:constr type="l" for="ch" forName="textaccent8" refType="w" fact="0.8693"/>
          <dgm:constr type="t" for="ch" forName="textaccent8" refType="h" fact="0.7194"/>
          <dgm:constr type="w" for="ch" forName="textaccent8" refType="w" fact="0.0189"/>
          <dgm:constr type="h" for="ch" forName="textaccent8" refType="h" fact="0.0271"/>
          <dgm:constr type="l" for="ch" forName="text9" refType="w" fact="0.8377"/>
          <dgm:constr type="t" for="ch" forName="text9" refType="h" fact="0.005"/>
          <dgm:constr type="w" for="ch" forName="text9" refType="w" fact="0.1623"/>
          <dgm:constr type="h" for="ch" forName="text9" refType="h" fact="0.2314"/>
          <dgm:constr type="l" for="ch" forName="textaccent9" refType="w" fact="0.95"/>
          <dgm:constr type="t" for="ch" forName="textaccent9" refType="h" fact="0.2084"/>
          <dgm:constr type="w" for="ch" forName="textaccent9" refType="w" fact="0.0189"/>
          <dgm:constr type="h" for="ch" forName="textaccent9" refType="h" fact="0.0271"/>
          <dgm:constr type="l" for="ch" forName="image9" refType="w" fact="0.8377"/>
          <dgm:constr type="t" for="ch" forName="image9" refType="h" fact="0.2604"/>
          <dgm:constr type="w" for="ch" forName="image9" refType="w" fact="0.1623"/>
          <dgm:constr type="h" for="ch" forName="image9" refType="h" fact="0.2314"/>
          <dgm:constr type="l" for="ch" forName="imageaccent9" refType="w" fact="0.95"/>
          <dgm:constr type="t" for="ch" forName="imageaccent9" refType="h" fact="0.2618"/>
          <dgm:constr type="w" for="ch" forName="imageaccent9" refType="w" fact="0.0189"/>
          <dgm:constr type="h" for="ch" forName="imageaccent9" refType="h" fact="0.0271"/>
          <dgm:constr type="l" for="ch" forName="image10" refType="w" fact="0.2786"/>
          <dgm:constr type="t" for="ch" forName="image10" refType="h" fact="0.7686"/>
          <dgm:constr type="w" for="ch" forName="image10" refType="w" fact="0.1623"/>
          <dgm:constr type="h" for="ch" forName="image10" refType="h" fact="0.2314"/>
          <dgm:constr type="l" for="ch" forName="text10" refType="w" fact="0.4183"/>
          <dgm:constr type="t" for="ch" forName="text10" refType="h" fact="0.6419"/>
          <dgm:constr type="w" for="ch" forName="text10" refType="w" fact="0.1623"/>
          <dgm:constr type="h" for="ch" forName="text10" refType="h" fact="0.2314"/>
          <dgm:constr type="l" for="ch" forName="imageaccent10" refType="w" fact="0.4203"/>
          <dgm:constr type="t" for="ch" forName="imageaccent10" refType="h" fact="0.8701"/>
          <dgm:constr type="w" for="ch" forName="imageaccent10" refType="w" fact="0.0189"/>
          <dgm:constr type="h" for="ch" forName="imageaccent10" refType="h" fact="0.0271"/>
          <dgm:constr type="l" for="ch" forName="textaccent10" refType="w" fact="0.4504"/>
          <dgm:constr type="t" for="ch" forName="textaccent10" refType="h" fact="0.8446"/>
          <dgm:constr type="w" for="ch" forName="textaccent10" refType="w" fact="0.0189"/>
          <dgm:constr type="h" for="ch" forName="textaccent10" refType="h" fact="0.0271"/>
        </dgm:constrLst>
      </dgm:if>
      <dgm:if name="Name12" axis="ch" ptType="node" func="cnt" op="equ" val="11">
        <dgm:alg type="composite">
          <dgm:param type="ar" val="1.4704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287"/>
          <dgm:constr type="w" for="ch" forName="image4" refType="w" fact="0.1623"/>
          <dgm:constr type="h" for="ch" forName="image4" refType="h" fact="0.2049"/>
          <dgm:constr type="l" for="ch" forName="text5" refType="w" fact="0.5585"/>
          <dgm:constr type="t" for="ch" forName="text5" refType="h" fact="0.0022"/>
          <dgm:constr type="w" for="ch" forName="text5" refType="w" fact="0.1623"/>
          <dgm:constr type="h" for="ch" forName="text5" refType="h" fact="0.2049"/>
          <dgm:constr type="l" for="ch" forName="image5" refType="w" fact="0.6982"/>
          <dgm:constr type="t" for="ch" forName="image5" refType="h" fact="0.1165"/>
          <dgm:constr type="w" for="ch" forName="image5" refType="w" fact="0.1623"/>
          <dgm:constr type="h" for="ch" forName="image5" refType="h" fact="0.2049"/>
          <dgm:constr type="l" for="ch" forName="image2" refType="w" fact="0.4189"/>
          <dgm:constr type="t" for="ch" forName="image2" refType="h" fact="0.34"/>
          <dgm:constr type="w" for="ch" forName="image2" refType="w" fact="0.1623"/>
          <dgm:constr type="h" for="ch" forName="image2" refType="h" fact="0.2049"/>
          <dgm:constr type="l" for="ch" forName="text4" refType="w" fact="0.4189"/>
          <dgm:constr type="t" for="ch" forName="text4" refType="h" fact="0.1135"/>
          <dgm:constr type="w" for="ch" forName="text4" refType="w" fact="0.1623"/>
          <dgm:constr type="h" for="ch" forName="text4" refType="h" fact="0.2049"/>
          <dgm:constr type="l" for="ch" forName="text2" refType="w" fact="0.2793"/>
          <dgm:constr type="t" for="ch" forName="text2" refType="h" fact="0.2265"/>
          <dgm:constr type="w" for="ch" forName="text2" refType="w" fact="0.1623"/>
          <dgm:constr type="h" for="ch" forName="text2" refType="h" fact="0.2049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049"/>
          <dgm:constr type="l" for="ch" forName="text1" refType="w" fact="0.1396"/>
          <dgm:constr type="t" for="ch" forName="text1" refType="h" fact="0.3404"/>
          <dgm:constr type="w" for="ch" forName="text1" refType="w" fact="0.1623"/>
          <dgm:constr type="h" for="ch" forName="text1" refType="h" fact="0.2049"/>
          <dgm:constr type="l" for="ch" forName="text3" refType="w" fact="0.1396"/>
          <dgm:constr type="t" for="ch" forName="text3" refType="h" fact="0.1139"/>
          <dgm:constr type="w" for="ch" forName="text3" refType="w" fact="0.1623"/>
          <dgm:constr type="h" for="ch" forName="text3" refType="h" fact="0.2049"/>
          <dgm:constr type="l" for="ch" forName="textaccent1" refType="w" fact="0.1435"/>
          <dgm:constr type="t" for="ch" forName="textaccent1" refType="h" fact="0.432"/>
          <dgm:constr type="w" for="ch" forName="textaccent1" refType="w" fact="0.0189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623"/>
          <dgm:constr type="h" for="ch" forName="image1" refType="h" fact="0.2049"/>
          <dgm:constr type="l" for="ch" forName="imageaccent1" refType="w" fact="0.1111"/>
          <dgm:constr type="t" for="ch" forName="imageaccent1" refType="h" fact="0.4048"/>
          <dgm:constr type="w" for="ch" forName="imageaccent1" refType="w" fact="0.0189"/>
          <dgm:constr type="h" for="ch" forName="imageaccent1" refType="h" fact="0.024"/>
          <dgm:constr type="l" for="ch" forName="textaccent2" refType="w" fact="0.391"/>
          <dgm:constr type="t" for="ch" forName="textaccent2" refType="h" fact="0.4038"/>
          <dgm:constr type="w" for="ch" forName="textaccent2" refType="w" fact="0.0189"/>
          <dgm:constr type="h" for="ch" forName="textaccent2" refType="h" fact="0.024"/>
          <dgm:constr type="l" for="ch" forName="imageaccent2" refType="w" fact="0.4228"/>
          <dgm:constr type="t" for="ch" forName="imageaccent2" refType="h" fact="0.4312"/>
          <dgm:constr type="w" for="ch" forName="imageaccent2" refType="w" fact="0.0189"/>
          <dgm:constr type="h" for="ch" forName="imageaccent2" refType="h" fact="0.024"/>
          <dgm:constr type="l" for="ch" forName="textaccent3" refType="w" fact="0.2501"/>
          <dgm:constr type="t" for="ch" forName="textaccent3" refType="h" fact="0.1167"/>
          <dgm:constr type="w" for="ch" forName="textaccent3" refType="w" fact="0.0189"/>
          <dgm:constr type="h" for="ch" forName="textaccent3" refType="h" fact="0.024"/>
          <dgm:constr type="l" for="ch" forName="imageaccent3" refType="w" fact="0.2839"/>
          <dgm:constr type="t" for="ch" forName="imageaccent3" refType="h" fact="0.0908"/>
          <dgm:constr type="w" for="ch" forName="imageaccent3" refType="w" fact="0.0189"/>
          <dgm:constr type="h" for="ch" forName="imageaccent3" refType="h" fact="0.024"/>
          <dgm:constr type="l" for="ch" forName="textaccent4" refType="w" fact="0.5593"/>
          <dgm:constr type="t" for="ch" forName="textaccent4" refType="h" fact="0.2042"/>
          <dgm:constr type="w" for="ch" forName="textaccent4" refType="w" fact="0.0189"/>
          <dgm:constr type="h" for="ch" forName="textaccent4" refType="h" fact="0.024"/>
          <dgm:constr type="l" for="ch" forName="imageaccent4" refType="w" fact="0.5901"/>
          <dgm:constr type="t" for="ch" forName="imageaccent4" refType="h" fact="0.2323"/>
          <dgm:constr type="w" for="ch" forName="imageaccent4" refType="w" fact="0.0189"/>
          <dgm:constr type="h" for="ch" forName="imageaccent4" refType="h" fact="0.024"/>
          <dgm:constr type="l" for="ch" forName="textaccent5" refType="w" fact="0.6989"/>
          <dgm:constr type="t" for="ch" forName="textaccent5" refType="h" fact="0.094"/>
          <dgm:constr type="w" for="ch" forName="textaccent5" refType="w" fact="0.0189"/>
          <dgm:constr type="h" for="ch" forName="textaccent5" refType="h" fact="0.024"/>
          <dgm:constr type="l" for="ch" forName="imageaccent5" refType="w" fact="0.7305"/>
          <dgm:constr type="t" for="ch" forName="imageaccent5" refType="h" fact="0.121"/>
          <dgm:constr type="w" for="ch" forName="imageaccent5" refType="w" fact="0.0189"/>
          <dgm:constr type="h" for="ch" forName="imageaccent5" refType="h" fact="0.024"/>
          <dgm:constr type="l" for="ch" forName="image6" refType="w" fact="0.5585"/>
          <dgm:constr type="t" for="ch" forName="image6" refType="h" fact="0.4548"/>
          <dgm:constr type="w" for="ch" forName="image6" refType="w" fact="0.1623"/>
          <dgm:constr type="h" for="ch" forName="image6" refType="h" fact="0.2049"/>
          <dgm:constr type="l" for="ch" forName="text6" refType="w" fact="0.6982"/>
          <dgm:constr type="t" for="ch" forName="text6" refType="h" fact="0.3426"/>
          <dgm:constr type="w" for="ch" forName="text6" refType="w" fact="0.1623"/>
          <dgm:constr type="h" for="ch" forName="text6" refType="h" fact="0.2049"/>
          <dgm:constr type="l" for="ch" forName="imageaccent6" refType="w" fact="0.7002"/>
          <dgm:constr type="t" for="ch" forName="imageaccent6" refType="h" fact="0.5447"/>
          <dgm:constr type="w" for="ch" forName="imageaccent6" refType="w" fact="0.0189"/>
          <dgm:constr type="h" for="ch" forName="imageaccent6" refType="h" fact="0.024"/>
          <dgm:constr type="l" for="ch" forName="textaccent6" refType="w" fact="0.7303"/>
          <dgm:constr type="t" for="ch" forName="textaccent6" refType="h" fact="0.5221"/>
          <dgm:constr type="w" for="ch" forName="textaccent6" refType="w" fact="0.0189"/>
          <dgm:constr type="h" for="ch" forName="textaccent6" refType="h" fact="0.024"/>
          <dgm:constr type="l" for="ch" forName="text7" refType="w" fact="0.2792"/>
          <dgm:constr type="t" for="ch" forName="text7" refType="h" fact="0.4535"/>
          <dgm:constr type="w" for="ch" forName="text7" refType="w" fact="0.1623"/>
          <dgm:constr type="h" for="ch" forName="text7" refType="h" fact="0.2049"/>
          <dgm:constr type="l" for="ch" forName="image7" refType="w" fact="0.1395"/>
          <dgm:constr type="t" for="ch" forName="image7" refType="h" fact="0.5674"/>
          <dgm:constr type="w" for="ch" forName="image7" refType="w" fact="0.1623"/>
          <dgm:constr type="h" for="ch" forName="image7" refType="h" fact="0.2049"/>
          <dgm:constr type="l" for="ch" forName="imageaccent7" refType="w" fact="0.25"/>
          <dgm:constr type="t" for="ch" forName="imageaccent7" refType="h" fact="0.5703"/>
          <dgm:constr type="w" for="ch" forName="imageaccent7" refType="w" fact="0.0189"/>
          <dgm:constr type="h" for="ch" forName="imageaccent7" refType="h" fact="0.024"/>
          <dgm:constr type="l" for="ch" forName="textaccent7" refType="w" fact="0.2838"/>
          <dgm:constr type="t" for="ch" forName="textaccent7" refType="h" fact="0.5443"/>
          <dgm:constr type="w" for="ch" forName="textaccent7" refType="w" fact="0.0189"/>
          <dgm:constr type="h" for="ch" forName="textaccent7" refType="h" fact="0.024"/>
          <dgm:constr type="l" for="ch" forName="image8" refType="w" fact="0.6975"/>
          <dgm:constr type="t" for="ch" forName="image8" refType="h" fact="0.5696"/>
          <dgm:constr type="w" for="ch" forName="image8" refType="w" fact="0.1623"/>
          <dgm:constr type="h" for="ch" forName="image8" refType="h" fact="0.2049"/>
          <dgm:constr type="l" for="ch" forName="text8" refType="w" fact="0.8371"/>
          <dgm:constr type="t" for="ch" forName="text8" refType="h" fact="0.4574"/>
          <dgm:constr type="w" for="ch" forName="text8" refType="w" fact="0.1623"/>
          <dgm:constr type="h" for="ch" forName="text8" refType="h" fact="0.2049"/>
          <dgm:constr type="l" for="ch" forName="imageaccent8" refType="w" fact="0.8392"/>
          <dgm:constr type="t" for="ch" forName="imageaccent8" refType="h" fact="0.6595"/>
          <dgm:constr type="w" for="ch" forName="imageaccent8" refType="w" fact="0.0189"/>
          <dgm:constr type="h" for="ch" forName="imageaccent8" refType="h" fact="0.024"/>
          <dgm:constr type="l" for="ch" forName="textaccent8" refType="w" fact="0.8693"/>
          <dgm:constr type="t" for="ch" forName="textaccent8" refType="h" fact="0.6369"/>
          <dgm:constr type="w" for="ch" forName="textaccent8" refType="w" fact="0.0189"/>
          <dgm:constr type="h" for="ch" forName="textaccent8" refType="h" fact="0.024"/>
          <dgm:constr type="l" for="ch" forName="text9" refType="w" fact="0.8377"/>
          <dgm:constr type="t" for="ch" forName="text9" refType="h" fact="0.0044"/>
          <dgm:constr type="w" for="ch" forName="text9" refType="w" fact="0.1623"/>
          <dgm:constr type="h" for="ch" forName="text9" refType="h" fact="0.2049"/>
          <dgm:constr type="l" for="ch" forName="textaccent9" refType="w" fact="0.95"/>
          <dgm:constr type="t" for="ch" forName="textaccent9" refType="h" fact="0.1846"/>
          <dgm:constr type="w" for="ch" forName="textaccent9" refType="w" fact="0.0189"/>
          <dgm:constr type="h" for="ch" forName="textaccent9" refType="h" fact="0.024"/>
          <dgm:constr type="l" for="ch" forName="image9" refType="w" fact="0.8377"/>
          <dgm:constr type="t" for="ch" forName="image9" refType="h" fact="0.2306"/>
          <dgm:constr type="w" for="ch" forName="image9" refType="w" fact="0.1623"/>
          <dgm:constr type="h" for="ch" forName="image9" refType="h" fact="0.2049"/>
          <dgm:constr type="l" for="ch" forName="imageaccent9" refType="w" fact="0.95"/>
          <dgm:constr type="t" for="ch" forName="imageaccent9" refType="h" fact="0.2318"/>
          <dgm:constr type="w" for="ch" forName="imageaccent9" refType="w" fact="0.0189"/>
          <dgm:constr type="h" for="ch" forName="imageaccent9" refType="h" fact="0.024"/>
          <dgm:constr type="l" for="ch" forName="image10" refType="w" fact="0.2786"/>
          <dgm:constr type="t" for="ch" forName="image10" refType="h" fact="0.6805"/>
          <dgm:constr type="w" for="ch" forName="image10" refType="w" fact="0.1623"/>
          <dgm:constr type="h" for="ch" forName="image10" refType="h" fact="0.2049"/>
          <dgm:constr type="l" for="ch" forName="text10" refType="w" fact="0.4183"/>
          <dgm:constr type="t" for="ch" forName="text10" refType="h" fact="0.5683"/>
          <dgm:constr type="w" for="ch" forName="text10" refType="w" fact="0.1623"/>
          <dgm:constr type="h" for="ch" forName="text10" refType="h" fact="0.2049"/>
          <dgm:constr type="l" for="ch" forName="imageaccent10" refType="w" fact="0.4203"/>
          <dgm:constr type="t" for="ch" forName="imageaccent10" refType="h" fact="0.7704"/>
          <dgm:constr type="w" for="ch" forName="imageaccent10" refType="w" fact="0.0189"/>
          <dgm:constr type="h" for="ch" forName="imageaccent10" refType="h" fact="0.024"/>
          <dgm:constr type="l" for="ch" forName="textaccent10" refType="w" fact="0.4504"/>
          <dgm:constr type="t" for="ch" forName="textaccent10" refType="h" fact="0.7478"/>
          <dgm:constr type="w" for="ch" forName="textaccent10" refType="w" fact="0.0189"/>
          <dgm:constr type="h" for="ch" forName="textaccent10" refType="h" fact="0.024"/>
          <dgm:constr type="l" for="ch" forName="text11" refType="w" fact="0.6971"/>
          <dgm:constr type="t" for="ch" forName="text11" refType="h" fact="0.7951"/>
          <dgm:constr type="w" for="ch" forName="text11" refType="w" fact="0.1623"/>
          <dgm:constr type="h" for="ch" forName="text11" refType="h" fact="0.2049"/>
          <dgm:constr type="l" for="ch" forName="image11" refType="w" fact="0.5575"/>
          <dgm:constr type="t" for="ch" forName="image11" refType="h" fact="0.6816"/>
          <dgm:constr type="w" for="ch" forName="image11" refType="w" fact="0.1623"/>
          <dgm:constr type="h" for="ch" forName="image11" refType="h" fact="0.2049"/>
          <dgm:constr type="l" for="ch" forName="imageaccent11" refType="w" fact="0.6692"/>
          <dgm:constr type="t" for="ch" forName="imageaccent11" refType="h" fact="0.8589"/>
          <dgm:constr type="w" for="ch" forName="imageaccent11" refType="w" fact="0.0189"/>
          <dgm:constr type="h" for="ch" forName="imageaccent11" refType="h" fact="0.024"/>
          <dgm:constr type="l" for="ch" forName="textaccent11" refType="w" fact="0.701"/>
          <dgm:constr type="t" for="ch" forName="textaccent11" refType="h" fact="0.8863"/>
          <dgm:constr type="w" for="ch" forName="textaccent11" refType="w" fact="0.0189"/>
          <dgm:constr type="h" for="ch" forName="textaccent11" refType="h" fact="0.024"/>
        </dgm:constrLst>
      </dgm:if>
      <dgm:else name="Name13">
        <dgm:alg type="composite">
          <dgm:param type="ar" val="1.675"/>
        </dgm:alg>
        <dgm:constrLst>
          <dgm:constr type="primFontSz" for="des" ptType="node" op="equ" val="65"/>
          <dgm:constr type="l" for="ch" forName="image4" refType="w" fact="0.4903"/>
          <dgm:constr type="t" for="ch" forName="image4" refType="h" fact="0.2287"/>
          <dgm:constr type="w" for="ch" forName="image4" refType="w" fact="0.1425"/>
          <dgm:constr type="h" for="ch" forName="image4" refType="h" fact="0.2049"/>
          <dgm:constr type="l" for="ch" forName="text5" refType="w" fact="0.4903"/>
          <dgm:constr type="t" for="ch" forName="text5" refType="h" fact="0.0022"/>
          <dgm:constr type="w" for="ch" forName="text5" refType="w" fact="0.1425"/>
          <dgm:constr type="h" for="ch" forName="text5" refType="h" fact="0.2049"/>
          <dgm:constr type="l" for="ch" forName="image5" refType="w" fact="0.6129"/>
          <dgm:constr type="t" for="ch" forName="image5" refType="h" fact="0.1165"/>
          <dgm:constr type="w" for="ch" forName="image5" refType="w" fact="0.1425"/>
          <dgm:constr type="h" for="ch" forName="image5" refType="h" fact="0.2049"/>
          <dgm:constr type="l" for="ch" forName="image2" refType="w" fact="0.3677"/>
          <dgm:constr type="t" for="ch" forName="image2" refType="h" fact="0.34"/>
          <dgm:constr type="w" for="ch" forName="image2" refType="w" fact="0.1425"/>
          <dgm:constr type="h" for="ch" forName="image2" refType="h" fact="0.2049"/>
          <dgm:constr type="l" for="ch" forName="text4" refType="w" fact="0.3677"/>
          <dgm:constr type="t" for="ch" forName="text4" refType="h" fact="0.1135"/>
          <dgm:constr type="w" for="ch" forName="text4" refType="w" fact="0.1425"/>
          <dgm:constr type="h" for="ch" forName="text4" refType="h" fact="0.2049"/>
          <dgm:constr type="l" for="ch" forName="text2" refType="w" fact="0.2452"/>
          <dgm:constr type="t" for="ch" forName="text2" refType="h" fact="0.2265"/>
          <dgm:constr type="w" for="ch" forName="text2" refType="w" fact="0.1425"/>
          <dgm:constr type="h" for="ch" forName="text2" refType="h" fact="0.2049"/>
          <dgm:constr type="l" for="ch" forName="image3" refType="w" fact="0.2452"/>
          <dgm:constr type="t" for="ch" forName="image3" refType="h" fact="0"/>
          <dgm:constr type="w" for="ch" forName="image3" refType="w" fact="0.1425"/>
          <dgm:constr type="h" for="ch" forName="image3" refType="h" fact="0.2049"/>
          <dgm:constr type="l" for="ch" forName="text1" refType="w" fact="0.1226"/>
          <dgm:constr type="t" for="ch" forName="text1" refType="h" fact="0.3404"/>
          <dgm:constr type="w" for="ch" forName="text1" refType="w" fact="0.1425"/>
          <dgm:constr type="h" for="ch" forName="text1" refType="h" fact="0.2049"/>
          <dgm:constr type="l" for="ch" forName="text3" refType="w" fact="0.1226"/>
          <dgm:constr type="t" for="ch" forName="text3" refType="h" fact="0.1139"/>
          <dgm:constr type="w" for="ch" forName="text3" refType="w" fact="0.1425"/>
          <dgm:constr type="h" for="ch" forName="text3" refType="h" fact="0.2049"/>
          <dgm:constr type="l" for="ch" forName="textaccent1" refType="w" fact="0.126"/>
          <dgm:constr type="t" for="ch" forName="textaccent1" refType="h" fact="0.432"/>
          <dgm:constr type="w" for="ch" forName="textaccent1" refType="w" fact="0.0166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425"/>
          <dgm:constr type="h" for="ch" forName="image1" refType="h" fact="0.2049"/>
          <dgm:constr type="l" for="ch" forName="imageaccent1" refType="w" fact="0.0976"/>
          <dgm:constr type="t" for="ch" forName="imageaccent1" refType="h" fact="0.4048"/>
          <dgm:constr type="w" for="ch" forName="imageaccent1" refType="w" fact="0.0166"/>
          <dgm:constr type="h" for="ch" forName="imageaccent1" refType="h" fact="0.024"/>
          <dgm:constr type="l" for="ch" forName="textaccent2" refType="w" fact="0.3432"/>
          <dgm:constr type="t" for="ch" forName="textaccent2" refType="h" fact="0.4038"/>
          <dgm:constr type="w" for="ch" forName="textaccent2" refType="w" fact="0.0166"/>
          <dgm:constr type="h" for="ch" forName="textaccent2" refType="h" fact="0.024"/>
          <dgm:constr type="l" for="ch" forName="imageaccent2" refType="w" fact="0.3712"/>
          <dgm:constr type="t" for="ch" forName="imageaccent2" refType="h" fact="0.4312"/>
          <dgm:constr type="w" for="ch" forName="imageaccent2" refType="w" fact="0.0166"/>
          <dgm:constr type="h" for="ch" forName="imageaccent2" refType="h" fact="0.024"/>
          <dgm:constr type="l" for="ch" forName="textaccent3" refType="w" fact="0.2196"/>
          <dgm:constr type="t" for="ch" forName="textaccent3" refType="h" fact="0.1167"/>
          <dgm:constr type="w" for="ch" forName="textaccent3" refType="w" fact="0.0166"/>
          <dgm:constr type="h" for="ch" forName="textaccent3" refType="h" fact="0.024"/>
          <dgm:constr type="l" for="ch" forName="imageaccent3" refType="w" fact="0.2492"/>
          <dgm:constr type="t" for="ch" forName="imageaccent3" refType="h" fact="0.0908"/>
          <dgm:constr type="w" for="ch" forName="imageaccent3" refType="w" fact="0.0166"/>
          <dgm:constr type="h" for="ch" forName="imageaccent3" refType="h" fact="0.024"/>
          <dgm:constr type="l" for="ch" forName="textaccent4" refType="w" fact="0.491"/>
          <dgm:constr type="t" for="ch" forName="textaccent4" refType="h" fact="0.2042"/>
          <dgm:constr type="w" for="ch" forName="textaccent4" refType="w" fact="0.0166"/>
          <dgm:constr type="h" for="ch" forName="textaccent4" refType="h" fact="0.024"/>
          <dgm:constr type="l" for="ch" forName="imageaccent4" refType="w" fact="0.5181"/>
          <dgm:constr type="t" for="ch" forName="imageaccent4" refType="h" fact="0.2323"/>
          <dgm:constr type="w" for="ch" forName="imageaccent4" refType="w" fact="0.0166"/>
          <dgm:constr type="h" for="ch" forName="imageaccent4" refType="h" fact="0.024"/>
          <dgm:constr type="l" for="ch" forName="textaccent5" refType="w" fact="0.6136"/>
          <dgm:constr type="t" for="ch" forName="textaccent5" refType="h" fact="0.094"/>
          <dgm:constr type="w" for="ch" forName="textaccent5" refType="w" fact="0.0166"/>
          <dgm:constr type="h" for="ch" forName="textaccent5" refType="h" fact="0.024"/>
          <dgm:constr type="l" for="ch" forName="imageaccent5" refType="w" fact="0.6413"/>
          <dgm:constr type="t" for="ch" forName="imageaccent5" refType="h" fact="0.121"/>
          <dgm:constr type="w" for="ch" forName="imageaccent5" refType="w" fact="0.0166"/>
          <dgm:constr type="h" for="ch" forName="imageaccent5" refType="h" fact="0.024"/>
          <dgm:constr type="l" for="ch" forName="image6" refType="w" fact="0.4903"/>
          <dgm:constr type="t" for="ch" forName="image6" refType="h" fact="0.4548"/>
          <dgm:constr type="w" for="ch" forName="image6" refType="w" fact="0.1425"/>
          <dgm:constr type="h" for="ch" forName="image6" refType="h" fact="0.2049"/>
          <dgm:constr type="l" for="ch" forName="text6" refType="w" fact="0.6129"/>
          <dgm:constr type="t" for="ch" forName="text6" refType="h" fact="0.3426"/>
          <dgm:constr type="w" for="ch" forName="text6" refType="w" fact="0.1425"/>
          <dgm:constr type="h" for="ch" forName="text6" refType="h" fact="0.2049"/>
          <dgm:constr type="l" for="ch" forName="imageaccent6" refType="w" fact="0.6147"/>
          <dgm:constr type="t" for="ch" forName="imageaccent6" refType="h" fact="0.5447"/>
          <dgm:constr type="w" for="ch" forName="imageaccent6" refType="w" fact="0.0166"/>
          <dgm:constr type="h" for="ch" forName="imageaccent6" refType="h" fact="0.024"/>
          <dgm:constr type="l" for="ch" forName="textaccent6" refType="w" fact="0.6411"/>
          <dgm:constr type="t" for="ch" forName="textaccent6" refType="h" fact="0.5221"/>
          <dgm:constr type="w" for="ch" forName="textaccent6" refType="w" fact="0.0166"/>
          <dgm:constr type="h" for="ch" forName="textaccent6" refType="h" fact="0.024"/>
          <dgm:constr type="l" for="ch" forName="text7" refType="w" fact="0.2451"/>
          <dgm:constr type="t" for="ch" forName="text7" refType="h" fact="0.4535"/>
          <dgm:constr type="w" for="ch" forName="text7" refType="w" fact="0.1425"/>
          <dgm:constr type="h" for="ch" forName="text7" refType="h" fact="0.2049"/>
          <dgm:constr type="l" for="ch" forName="image7" refType="w" fact="0.1225"/>
          <dgm:constr type="t" for="ch" forName="image7" refType="h" fact="0.5674"/>
          <dgm:constr type="w" for="ch" forName="image7" refType="w" fact="0.1425"/>
          <dgm:constr type="h" for="ch" forName="image7" refType="h" fact="0.2049"/>
          <dgm:constr type="l" for="ch" forName="imageaccent7" refType="w" fact="0.2195"/>
          <dgm:constr type="t" for="ch" forName="imageaccent7" refType="h" fact="0.5703"/>
          <dgm:constr type="w" for="ch" forName="imageaccent7" refType="w" fact="0.0166"/>
          <dgm:constr type="h" for="ch" forName="imageaccent7" refType="h" fact="0.024"/>
          <dgm:constr type="l" for="ch" forName="textaccent7" refType="w" fact="0.2491"/>
          <dgm:constr type="t" for="ch" forName="textaccent7" refType="h" fact="0.5443"/>
          <dgm:constr type="w" for="ch" forName="textaccent7" refType="w" fact="0.0166"/>
          <dgm:constr type="h" for="ch" forName="textaccent7" refType="h" fact="0.024"/>
          <dgm:constr type="l" for="ch" forName="image8" refType="w" fact="0.6123"/>
          <dgm:constr type="t" for="ch" forName="image8" refType="h" fact="0.5696"/>
          <dgm:constr type="w" for="ch" forName="image8" refType="w" fact="0.1425"/>
          <dgm:constr type="h" for="ch" forName="image8" refType="h" fact="0.2049"/>
          <dgm:constr type="l" for="ch" forName="text8" refType="w" fact="0.7349"/>
          <dgm:constr type="t" for="ch" forName="text8" refType="h" fact="0.4574"/>
          <dgm:constr type="w" for="ch" forName="text8" refType="w" fact="0.1425"/>
          <dgm:constr type="h" for="ch" forName="text8" refType="h" fact="0.2049"/>
          <dgm:constr type="l" for="ch" forName="imageaccent8" refType="w" fact="0.7367"/>
          <dgm:constr type="t" for="ch" forName="imageaccent8" refType="h" fact="0.6595"/>
          <dgm:constr type="w" for="ch" forName="imageaccent8" refType="w" fact="0.0166"/>
          <dgm:constr type="h" for="ch" forName="imageaccent8" refType="h" fact="0.024"/>
          <dgm:constr type="l" for="ch" forName="textaccent8" refType="w" fact="0.7631"/>
          <dgm:constr type="t" for="ch" forName="textaccent8" refType="h" fact="0.6369"/>
          <dgm:constr type="w" for="ch" forName="textaccent8" refType="w" fact="0.0166"/>
          <dgm:constr type="h" for="ch" forName="textaccent8" refType="h" fact="0.024"/>
          <dgm:constr type="l" for="ch" forName="text9" refType="w" fact="0.7354"/>
          <dgm:constr type="t" for="ch" forName="text9" refType="h" fact="0.0044"/>
          <dgm:constr type="w" for="ch" forName="text9" refType="w" fact="0.1425"/>
          <dgm:constr type="h" for="ch" forName="text9" refType="h" fact="0.2049"/>
          <dgm:constr type="l" for="ch" forName="textaccent9" refType="w" fact="0.8339"/>
          <dgm:constr type="t" for="ch" forName="textaccent9" refType="h" fact="0.1846"/>
          <dgm:constr type="w" for="ch" forName="textaccent9" refType="w" fact="0.0166"/>
          <dgm:constr type="h" for="ch" forName="textaccent9" refType="h" fact="0.024"/>
          <dgm:constr type="l" for="ch" forName="image9" refType="w" fact="0.7354"/>
          <dgm:constr type="t" for="ch" forName="image9" refType="h" fact="0.2306"/>
          <dgm:constr type="w" for="ch" forName="image9" refType="w" fact="0.1425"/>
          <dgm:constr type="h" for="ch" forName="image9" refType="h" fact="0.2049"/>
          <dgm:constr type="l" for="ch" forName="imageaccent9" refType="w" fact="0.8339"/>
          <dgm:constr type="t" for="ch" forName="imageaccent9" refType="h" fact="0.2318"/>
          <dgm:constr type="w" for="ch" forName="imageaccent9" refType="w" fact="0.0166"/>
          <dgm:constr type="h" for="ch" forName="imageaccent9" refType="h" fact="0.024"/>
          <dgm:constr type="l" for="ch" forName="image10" refType="w" fact="0.2446"/>
          <dgm:constr type="t" for="ch" forName="image10" refType="h" fact="0.6805"/>
          <dgm:constr type="w" for="ch" forName="image10" refType="w" fact="0.1425"/>
          <dgm:constr type="h" for="ch" forName="image10" refType="h" fact="0.2049"/>
          <dgm:constr type="l" for="ch" forName="text10" refType="w" fact="0.3672"/>
          <dgm:constr type="t" for="ch" forName="text10" refType="h" fact="0.5683"/>
          <dgm:constr type="w" for="ch" forName="text10" refType="w" fact="0.1425"/>
          <dgm:constr type="h" for="ch" forName="text10" refType="h" fact="0.2049"/>
          <dgm:constr type="l" for="ch" forName="imageaccent10" refType="w" fact="0.369"/>
          <dgm:constr type="t" for="ch" forName="imageaccent10" refType="h" fact="0.7704"/>
          <dgm:constr type="w" for="ch" forName="imageaccent10" refType="w" fact="0.0166"/>
          <dgm:constr type="h" for="ch" forName="imageaccent10" refType="h" fact="0.024"/>
          <dgm:constr type="l" for="ch" forName="textaccent10" refType="w" fact="0.3954"/>
          <dgm:constr type="t" for="ch" forName="textaccent10" refType="h" fact="0.7478"/>
          <dgm:constr type="w" for="ch" forName="textaccent10" refType="w" fact="0.0166"/>
          <dgm:constr type="h" for="ch" forName="textaccent10" refType="h" fact="0.024"/>
          <dgm:constr type="l" for="ch" forName="text11" refType="w" fact="0.612"/>
          <dgm:constr type="t" for="ch" forName="text11" refType="h" fact="0.7951"/>
          <dgm:constr type="w" for="ch" forName="text11" refType="w" fact="0.1425"/>
          <dgm:constr type="h" for="ch" forName="text11" refType="h" fact="0.2049"/>
          <dgm:constr type="l" for="ch" forName="image11" refType="w" fact="0.4894"/>
          <dgm:constr type="t" for="ch" forName="image11" refType="h" fact="0.6816"/>
          <dgm:constr type="w" for="ch" forName="image11" refType="w" fact="0.1425"/>
          <dgm:constr type="h" for="ch" forName="image11" refType="h" fact="0.2049"/>
          <dgm:constr type="l" for="ch" forName="imageaccent11" refType="w" fact="0.5874"/>
          <dgm:constr type="t" for="ch" forName="imageaccent11" refType="h" fact="0.8589"/>
          <dgm:constr type="w" for="ch" forName="imageaccent11" refType="w" fact="0.0166"/>
          <dgm:constr type="h" for="ch" forName="imageaccent11" refType="h" fact="0.024"/>
          <dgm:constr type="l" for="ch" forName="textaccent11" refType="w" fact="0.6154"/>
          <dgm:constr type="t" for="ch" forName="textaccent11" refType="h" fact="0.8863"/>
          <dgm:constr type="w" for="ch" forName="textaccent11" refType="w" fact="0.0166"/>
          <dgm:constr type="h" for="ch" forName="textaccent11" refType="h" fact="0.024"/>
          <dgm:constr type="l" for="ch" forName="text12" refType="w" fact="0.735"/>
          <dgm:constr type="t" for="ch" forName="text12" refType="h" fact="0.684"/>
          <dgm:constr type="w" for="ch" forName="text12" refType="w" fact="0.1425"/>
          <dgm:constr type="h" for="ch" forName="text12" refType="h" fact="0.2049"/>
          <dgm:constr type="l" for="ch" forName="image12" refType="w" fact="0.8575"/>
          <dgm:constr type="t" for="ch" forName="image12" refType="h" fact="0.5718"/>
          <dgm:constr type="w" for="ch" forName="image12" refType="w" fact="0.1425"/>
          <dgm:constr type="h" for="ch" forName="image12" refType="h" fact="0.2049"/>
          <dgm:constr type="l" for="ch" forName="textaccent12" refType="w" fact="0.8594"/>
          <dgm:constr type="t" for="ch" forName="textaccent12" refType="h" fact="0.7739"/>
          <dgm:constr type="w" for="ch" forName="textaccent12" refType="w" fact="0.0166"/>
          <dgm:constr type="h" for="ch" forName="textaccent12" refType="h" fact="0.024"/>
          <dgm:constr type="l" for="ch" forName="imageaccent12" refType="w" fact="0.8858"/>
          <dgm:constr type="t" for="ch" forName="imageaccent12" refType="h" fact="0.7513"/>
          <dgm:constr type="w" for="ch" forName="imageaccent12" refType="w" fact="0.0166"/>
          <dgm:constr type="h" for="ch" forName="imageaccent12" refType="h" fact="0.024"/>
        </dgm:constrLst>
      </dgm:else>
    </dgm:choose>
    <dgm:forEach name="wrapper" axis="self" ptType="parTrans">
      <dgm:forEach name="wrapper2" axis="self" ptType="sibTrans" st="2">
        <dgm:forEach name="textRepeat" axis="self">
          <dgm:layoutNode name="textRepeatNode" styleLbl="alignNode1">
            <dgm:varLst>
              <dgm:chMax val="0"/>
              <dgm:chPref val="0"/>
              <dgm:bulletEnabled val="1"/>
            </dgm:varLst>
            <dgm:alg type="tx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.1"/>
              <dgm:constr type="bMarg" refType="primFontSz" fact="0.1"/>
            </dgm:constrLst>
            <dgm:ruleLst>
              <dgm:rule type="primFontSz" val="5" fact="NaN" max="NaN"/>
            </dgm:ruleLst>
          </dgm:layoutNode>
        </dgm:forEach>
        <dgm:forEach name="accentRepeat" axis="self">
          <dgm:layoutNode name="accentRepeatNode" styleLbl="solidAlignAcc1">
            <dgm:alg type="sp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/>
          </dgm:layoutNode>
        </dgm:forEach>
        <dgm:forEach name="imageRepeat" axis="self">
          <dgm:layoutNode name="imageRepeatNode" styleLbl="alignAcc1">
            <dgm:alg type="sp"/>
            <dgm:shape xmlns:r="http://schemas.openxmlformats.org/officeDocument/2006/relationships" type="hexagon" r:blip="" blipPhldr="1">
              <dgm:adjLst>
                <dgm:adj idx="1" val="0.25"/>
                <dgm:adj idx="2" val="1.1547"/>
              </dgm:adjLst>
            </dgm:shape>
            <dgm:presOf axis="self"/>
          </dgm:layoutNode>
        </dgm:forEach>
      </dgm:forEach>
    </dgm:forEach>
    <dgm:forEach name="Name14" axis="ch" ptType="node" cnt="1">
      <dgm:layoutNode name="text1">
        <dgm:alg type="sp"/>
        <dgm:shape xmlns:r="http://schemas.openxmlformats.org/officeDocument/2006/relationships" r:blip="">
          <dgm:adjLst/>
        </dgm:shape>
        <dgm:presOf/>
        <dgm:constrLst/>
        <dgm:forEach name="Name15" ref="textRepeat"/>
      </dgm:layoutNode>
      <dgm:layoutNode name="textaccent1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"/>
      </dgm:layoutNode>
    </dgm:forEach>
    <dgm:forEach name="Name17" axis="ch" ptType="sibTrans" hideLastTrans="0" cnt="1">
      <dgm:layoutNode name="image1">
        <dgm:alg type="sp"/>
        <dgm:shape xmlns:r="http://schemas.openxmlformats.org/officeDocument/2006/relationships" r:blip="">
          <dgm:adjLst/>
        </dgm:shape>
        <dgm:presOf/>
        <dgm:constrLst/>
        <dgm:forEach name="Name18" ref="imageRepeat"/>
      </dgm:layoutNode>
      <dgm:layoutNode name="imageaccent1">
        <dgm:alg type="sp"/>
        <dgm:shape xmlns:r="http://schemas.openxmlformats.org/officeDocument/2006/relationships" r:blip="">
          <dgm:adjLst/>
        </dgm:shape>
        <dgm:presOf/>
        <dgm:constrLst/>
        <dgm:forEach name="Name19" ref="accentRepeat"/>
      </dgm:layoutNode>
    </dgm:forEach>
    <dgm:forEach name="Name20" axis="ch" ptType="node" st="2" cnt="1">
      <dgm:layoutNode name="text2">
        <dgm:alg type="sp"/>
        <dgm:shape xmlns:r="http://schemas.openxmlformats.org/officeDocument/2006/relationships" r:blip="">
          <dgm:adjLst/>
        </dgm:shape>
        <dgm:presOf/>
        <dgm:constrLst/>
        <dgm:forEach name="Name21" ref="textRepeat"/>
      </dgm:layoutNode>
      <dgm:layoutNode name="textaccent2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"/>
      </dgm:layoutNode>
    </dgm:forEach>
    <dgm:forEach name="Name23" axis="ch" ptType="sibTrans" hideLastTrans="0" st="2" cnt="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24" ref="imageRepeat"/>
      </dgm:layoutNode>
      <dgm:layoutNode name="imageaccent2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"/>
      </dgm:layoutNode>
    </dgm:forEach>
    <dgm:forEach name="Name26" axis="ch" ptType="node" st="3" cnt="1">
      <dgm:layoutNode name="text3">
        <dgm:alg type="sp"/>
        <dgm:shape xmlns:r="http://schemas.openxmlformats.org/officeDocument/2006/relationships" r:blip="">
          <dgm:adjLst/>
        </dgm:shape>
        <dgm:presOf/>
        <dgm:constrLst/>
        <dgm:forEach name="Name27" ref="textRepeat"/>
      </dgm:layoutNode>
      <dgm:layoutNode name="textaccent3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</dgm:forEach>
    <dgm:forEach name="Name29" axis="ch" ptType="sibTrans" hideLastTrans="0" st="3" cnt="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30" ref="imageRepeat"/>
      </dgm:layoutNode>
      <dgm:layoutNode name="imageaccent3">
        <dgm:alg type="sp"/>
        <dgm:shape xmlns:r="http://schemas.openxmlformats.org/officeDocument/2006/relationships" r:blip="">
          <dgm:adjLst/>
        </dgm:shape>
        <dgm:presOf/>
        <dgm:constrLst/>
        <dgm:forEach name="Name31" ref="accentRepeat"/>
      </dgm:layoutNode>
    </dgm:forEach>
    <dgm:forEach name="Name32" axis="ch" ptType="node" st="4" cnt="1">
      <dgm:layoutNode name="text4">
        <dgm:alg type="sp"/>
        <dgm:shape xmlns:r="http://schemas.openxmlformats.org/officeDocument/2006/relationships" r:blip="">
          <dgm:adjLst/>
        </dgm:shape>
        <dgm:presOf/>
        <dgm:constrLst/>
        <dgm:forEach name="Name33" ref="textRepeat"/>
      </dgm:layoutNode>
      <dgm:layoutNode name="textaccent4">
        <dgm:alg type="sp"/>
        <dgm:shape xmlns:r="http://schemas.openxmlformats.org/officeDocument/2006/relationships" r:blip="">
          <dgm:adjLst/>
        </dgm:shape>
        <dgm:presOf/>
        <dgm:constrLst/>
        <dgm:forEach name="Name34" ref="accentRepeat"/>
      </dgm:layoutNode>
    </dgm:forEach>
    <dgm:forEach name="Name35" axis="ch" ptType="sibTrans" hideLastTrans="0" st="4" cnt="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36" ref="imageRepeat"/>
      </dgm:layoutNode>
      <dgm:layoutNode name="imageaccent4">
        <dgm:alg type="sp"/>
        <dgm:shape xmlns:r="http://schemas.openxmlformats.org/officeDocument/2006/relationships" r:blip="">
          <dgm:adjLst/>
        </dgm:shape>
        <dgm:presOf/>
        <dgm:constrLst/>
        <dgm:forEach name="Name37" ref="accentRepeat"/>
      </dgm:layoutNode>
    </dgm:forEach>
    <dgm:forEach name="Name38" axis="ch" ptType="node" st="5" cnt="1">
      <dgm:layoutNode name="text5">
        <dgm:alg type="sp"/>
        <dgm:shape xmlns:r="http://schemas.openxmlformats.org/officeDocument/2006/relationships" r:blip="">
          <dgm:adjLst/>
        </dgm:shape>
        <dgm:presOf/>
        <dgm:constrLst/>
        <dgm:forEach name="Name39" ref="textRepeat"/>
      </dgm:layoutNode>
      <dgm:layoutNode name="text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</dgm:forEach>
    <dgm:forEach name="Name41" axis="ch" ptType="sibTrans" hideLastTrans="0" st="5" cnt="1">
      <dgm:layoutNode name="image5">
        <dgm:alg type="sp"/>
        <dgm:shape xmlns:r="http://schemas.openxmlformats.org/officeDocument/2006/relationships" r:blip="">
          <dgm:adjLst/>
        </dgm:shape>
        <dgm:presOf/>
        <dgm:constrLst/>
        <dgm:forEach name="Name42" ref="imageRepeat"/>
      </dgm:layoutNode>
      <dgm:layoutNode name="imageaccent5">
        <dgm:alg type="sp"/>
        <dgm:shape xmlns:r="http://schemas.openxmlformats.org/officeDocument/2006/relationships" r:blip="">
          <dgm:adjLst/>
        </dgm:shape>
        <dgm:presOf/>
        <dgm:constrLst/>
        <dgm:forEach name="Name43" ref="accentRepeat"/>
      </dgm:layoutNode>
    </dgm:forEach>
    <dgm:forEach name="Name44" axis="ch" ptType="node" st="6" cnt="1">
      <dgm:layoutNode name="text6">
        <dgm:alg type="sp"/>
        <dgm:shape xmlns:r="http://schemas.openxmlformats.org/officeDocument/2006/relationships" r:blip="">
          <dgm:adjLst/>
        </dgm:shape>
        <dgm:presOf/>
        <dgm:constrLst/>
        <dgm:forEach name="Name45" ref="textRepeat"/>
      </dgm:layoutNode>
      <dgm:layoutNode name="textaccent6">
        <dgm:alg type="sp"/>
        <dgm:shape xmlns:r="http://schemas.openxmlformats.org/officeDocument/2006/relationships" r:blip="">
          <dgm:adjLst/>
        </dgm:shape>
        <dgm:presOf/>
        <dgm:constrLst/>
        <dgm:forEach name="Name46" ref="accentRepeat"/>
      </dgm:layoutNode>
    </dgm:forEach>
    <dgm:forEach name="Name47" axis="ch" ptType="sibTrans" hideLastTrans="0" st="6" cnt="1">
      <dgm:layoutNode name="image6">
        <dgm:alg type="sp"/>
        <dgm:shape xmlns:r="http://schemas.openxmlformats.org/officeDocument/2006/relationships" r:blip="">
          <dgm:adjLst/>
        </dgm:shape>
        <dgm:presOf/>
        <dgm:constrLst/>
        <dgm:forEach name="Name48" ref="imageRepeat"/>
      </dgm:layoutNode>
      <dgm:layoutNode name="imageaccent6">
        <dgm:alg type="sp"/>
        <dgm:shape xmlns:r="http://schemas.openxmlformats.org/officeDocument/2006/relationships" r:blip="">
          <dgm:adjLst/>
        </dgm:shape>
        <dgm:presOf/>
        <dgm:constrLst/>
        <dgm:forEach name="Name49" ref="accentRepeat"/>
      </dgm:layoutNode>
    </dgm:forEach>
    <dgm:forEach name="Name50" axis="ch" ptType="node" st="7" cnt="1">
      <dgm:layoutNode name="text7">
        <dgm:alg type="sp"/>
        <dgm:shape xmlns:r="http://schemas.openxmlformats.org/officeDocument/2006/relationships" r:blip="">
          <dgm:adjLst/>
        </dgm:shape>
        <dgm:presOf/>
        <dgm:constrLst/>
        <dgm:forEach name="Name51" ref="textRepeat"/>
      </dgm:layoutNode>
      <dgm:layoutNode name="textaccent7">
        <dgm:alg type="sp"/>
        <dgm:shape xmlns:r="http://schemas.openxmlformats.org/officeDocument/2006/relationships" r:blip="">
          <dgm:adjLst/>
        </dgm:shape>
        <dgm:presOf/>
        <dgm:constrLst/>
        <dgm:forEach name="Name52" ref="accentRepeat"/>
      </dgm:layoutNode>
    </dgm:forEach>
    <dgm:forEach name="Name53" axis="ch" ptType="sibTrans" hideLastTrans="0" st="7" cnt="1">
      <dgm:layoutNode name="image7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  <dgm:layoutNode name="imageaccent7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</dgm:forEach>
    <dgm:forEach name="Name56" axis="ch" ptType="node" st="8" cnt="1">
      <dgm:layoutNode name="text8">
        <dgm:alg type="sp"/>
        <dgm:shape xmlns:r="http://schemas.openxmlformats.org/officeDocument/2006/relationships" r:blip="">
          <dgm:adjLst/>
        </dgm:shape>
        <dgm:presOf/>
        <dgm:constrLst/>
        <dgm:forEach name="Name57" ref="textRepeat"/>
      </dgm:layoutNode>
      <dgm:layoutNode name="textaccent8">
        <dgm:alg type="sp"/>
        <dgm:shape xmlns:r="http://schemas.openxmlformats.org/officeDocument/2006/relationships" r:blip="">
          <dgm:adjLst/>
        </dgm:shape>
        <dgm:presOf/>
        <dgm:constrLst/>
        <dgm:forEach name="Name58" ref="accentRepeat"/>
      </dgm:layoutNode>
    </dgm:forEach>
    <dgm:forEach name="Name59" axis="ch" ptType="sibTrans" hideLastTrans="0" st="8" cnt="1">
      <dgm:layoutNode name="image8">
        <dgm:alg type="sp"/>
        <dgm:shape xmlns:r="http://schemas.openxmlformats.org/officeDocument/2006/relationships" r:blip="">
          <dgm:adjLst/>
        </dgm:shape>
        <dgm:presOf/>
        <dgm:constrLst/>
        <dgm:forEach name="Name60" ref="imageRepeat"/>
      </dgm:layoutNode>
      <dgm:layoutNode name="imageaccent8">
        <dgm:alg type="sp"/>
        <dgm:shape xmlns:r="http://schemas.openxmlformats.org/officeDocument/2006/relationships" r:blip="">
          <dgm:adjLst/>
        </dgm:shape>
        <dgm:presOf/>
        <dgm:constrLst/>
        <dgm:forEach name="Name61" ref="accentRepeat"/>
      </dgm:layoutNode>
    </dgm:forEach>
    <dgm:forEach name="Name62" axis="ch" ptType="node" st="9" cnt="1">
      <dgm:layoutNode name="text9">
        <dgm:alg type="sp"/>
        <dgm:shape xmlns:r="http://schemas.openxmlformats.org/officeDocument/2006/relationships" r:blip="">
          <dgm:adjLst/>
        </dgm:shape>
        <dgm:presOf/>
        <dgm:constrLst/>
        <dgm:forEach name="Name63" ref="textRepeat"/>
      </dgm:layoutNode>
      <dgm:layoutNode name="textaccent9">
        <dgm:alg type="sp"/>
        <dgm:shape xmlns:r="http://schemas.openxmlformats.org/officeDocument/2006/relationships" r:blip="">
          <dgm:adjLst/>
        </dgm:shape>
        <dgm:presOf/>
        <dgm:constrLst/>
        <dgm:forEach name="Name64" ref="accentRepeat"/>
      </dgm:layoutNode>
    </dgm:forEach>
    <dgm:forEach name="Name65" axis="ch" ptType="sibTrans" hideLastTrans="0" st="9" cnt="1">
      <dgm:layoutNode name="image9">
        <dgm:alg type="sp"/>
        <dgm:shape xmlns:r="http://schemas.openxmlformats.org/officeDocument/2006/relationships" r:blip="">
          <dgm:adjLst/>
        </dgm:shape>
        <dgm:presOf/>
        <dgm:constrLst/>
        <dgm:forEach name="Name66" ref="imageRepeat"/>
      </dgm:layoutNode>
      <dgm:layoutNode name="imageaccent9">
        <dgm:alg type="sp"/>
        <dgm:shape xmlns:r="http://schemas.openxmlformats.org/officeDocument/2006/relationships" r:blip="">
          <dgm:adjLst/>
        </dgm:shape>
        <dgm:presOf/>
        <dgm:constrLst/>
        <dgm:forEach name="Name67" ref="accentRepeat"/>
      </dgm:layoutNode>
    </dgm:forEach>
    <dgm:forEach name="Name68" axis="ch" ptType="node" st="10" cnt="1">
      <dgm:layoutNode name="text10">
        <dgm:alg type="sp"/>
        <dgm:shape xmlns:r="http://schemas.openxmlformats.org/officeDocument/2006/relationships" r:blip="">
          <dgm:adjLst/>
        </dgm:shape>
        <dgm:presOf/>
        <dgm:constrLst/>
        <dgm:forEach name="Name69" ref="textRepeat"/>
      </dgm:layoutNode>
      <dgm:layoutNode name="textaccent10">
        <dgm:alg type="sp"/>
        <dgm:shape xmlns:r="http://schemas.openxmlformats.org/officeDocument/2006/relationships" r:blip="">
          <dgm:adjLst/>
        </dgm:shape>
        <dgm:presOf/>
        <dgm:constrLst/>
        <dgm:forEach name="Name70" ref="accentRepeat"/>
      </dgm:layoutNode>
    </dgm:forEach>
    <dgm:forEach name="Name71" axis="ch" ptType="sibTrans" hideLastTrans="0" st="10" cnt="1">
      <dgm:layoutNode name="image10">
        <dgm:alg type="sp"/>
        <dgm:shape xmlns:r="http://schemas.openxmlformats.org/officeDocument/2006/relationships" r:blip="">
          <dgm:adjLst/>
        </dgm:shape>
        <dgm:presOf/>
        <dgm:constrLst/>
        <dgm:forEach name="Name72" ref="imageRepeat"/>
      </dgm:layoutNode>
      <dgm:layoutNode name="imageaccent10">
        <dgm:alg type="sp"/>
        <dgm:shape xmlns:r="http://schemas.openxmlformats.org/officeDocument/2006/relationships" r:blip="">
          <dgm:adjLst/>
        </dgm:shape>
        <dgm:presOf/>
        <dgm:constrLst/>
        <dgm:forEach name="Name73" ref="accentRepeat"/>
      </dgm:layoutNode>
    </dgm:forEach>
    <dgm:forEach name="Name74" axis="ch" ptType="node" st="11" cnt="1">
      <dgm:layoutNode name="text11">
        <dgm:alg type="sp"/>
        <dgm:shape xmlns:r="http://schemas.openxmlformats.org/officeDocument/2006/relationships" r:blip="">
          <dgm:adjLst/>
        </dgm:shape>
        <dgm:presOf/>
        <dgm:constrLst/>
        <dgm:forEach name="Name75" ref="textRepeat"/>
      </dgm:layoutNode>
      <dgm:layoutNode name="textaccent1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</dgm:forEach>
    <dgm:forEach name="Name77" axis="ch" ptType="sibTrans" hideLastTrans="0" st="11" cnt="1">
      <dgm:layoutNode name="image11">
        <dgm:alg type="sp"/>
        <dgm:shape xmlns:r="http://schemas.openxmlformats.org/officeDocument/2006/relationships" r:blip="">
          <dgm:adjLst/>
        </dgm:shape>
        <dgm:presOf/>
        <dgm:constrLst/>
        <dgm:forEach name="Name78" ref="imageRepeat"/>
      </dgm:layoutNode>
      <dgm:layoutNode name="imageaccent11">
        <dgm:alg type="sp"/>
        <dgm:shape xmlns:r="http://schemas.openxmlformats.org/officeDocument/2006/relationships" r:blip="">
          <dgm:adjLst/>
        </dgm:shape>
        <dgm:presOf/>
        <dgm:constrLst/>
        <dgm:forEach name="Name79" ref="accentRepeat"/>
      </dgm:layoutNode>
    </dgm:forEach>
    <dgm:forEach name="Name80" axis="ch" ptType="node" st="12" cnt="1">
      <dgm:layoutNode name="text12">
        <dgm:alg type="sp"/>
        <dgm:shape xmlns:r="http://schemas.openxmlformats.org/officeDocument/2006/relationships" r:blip="">
          <dgm:adjLst/>
        </dgm:shape>
        <dgm:presOf/>
        <dgm:constrLst/>
        <dgm:forEach name="Name81" ref="textRepeat"/>
      </dgm:layoutNode>
      <dgm:layoutNode name="textaccent12">
        <dgm:alg type="sp"/>
        <dgm:shape xmlns:r="http://schemas.openxmlformats.org/officeDocument/2006/relationships" r:blip="">
          <dgm:adjLst/>
        </dgm:shape>
        <dgm:presOf/>
        <dgm:constrLst/>
        <dgm:forEach name="Name82" ref="accentRepeat"/>
      </dgm:layoutNode>
    </dgm:forEach>
    <dgm:forEach name="Name83" axis="ch" ptType="sibTrans" hideLastTrans="0" st="12" cnt="1">
      <dgm:layoutNode name="image12">
        <dgm:alg type="sp"/>
        <dgm:shape xmlns:r="http://schemas.openxmlformats.org/officeDocument/2006/relationships" r:blip="">
          <dgm:adjLst/>
        </dgm:shape>
        <dgm:presOf/>
        <dgm:constrLst/>
        <dgm:forEach name="Name84" ref="imageRepeat"/>
      </dgm:layoutNode>
      <dgm:layoutNode name="imageaccent12">
        <dgm:alg type="sp"/>
        <dgm:shape xmlns:r="http://schemas.openxmlformats.org/officeDocument/2006/relationships" r:blip="">
          <dgm:adjLst/>
        </dgm:shape>
        <dgm:presOf/>
        <dgm:constrLst/>
        <dgm:forEach name="Name85" ref="accentRepeat"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9">
  <dgm:title val=""/>
  <dgm:desc val=""/>
  <dgm:catLst>
    <dgm:cat type="list" pri="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3" srcId="0" destId="1" srcOrd="0" destOrd="0"/>
        <dgm:cxn modelId="4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2"/>
        <dgm:pt modelId="21"/>
        <dgm:pt modelId="22"/>
        <dgm:pt modelId="23"/>
        <dgm:pt modelId="24"/>
        <dgm:pt modelId="3"/>
        <dgm:pt modelId="31"/>
        <dgm:pt modelId="32"/>
        <dgm:pt modelId="33"/>
        <dgm:pt modelId="34"/>
      </dgm:ptLst>
      <dgm:cxnLst>
        <dgm:cxn modelId="4" srcId="0" destId="1" srcOrd="0" destOrd="0"/>
        <dgm:cxn modelId="5" srcId="0" destId="2" srcOrd="1" destOrd="0"/>
        <dgm:cxn modelId="6" srcId="0" destId="3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18" srcId="1" destId="14" srcOrd="0" destOrd="0"/>
        <dgm:cxn modelId="25" srcId="2" destId="21" srcOrd="0" destOrd="0"/>
        <dgm:cxn modelId="26" srcId="2" destId="22" srcOrd="0" destOrd="0"/>
        <dgm:cxn modelId="27" srcId="2" destId="23" srcOrd="0" destOrd="0"/>
        <dgm:cxn modelId="28" srcId="2" destId="24" srcOrd="0" destOrd="0"/>
        <dgm:cxn modelId="35" srcId="3" destId="31" srcOrd="0" destOrd="0"/>
        <dgm:cxn modelId="36" srcId="3" destId="32" srcOrd="0" destOrd="0"/>
        <dgm:cxn modelId="37" srcId="3" destId="33" srcOrd="0" destOrd="0"/>
        <dgm:cxn modelId="38" srcId="3" destId="34" srcOrd="0" destOrd="0"/>
      </dgm:cxnLst>
      <dgm:bg/>
      <dgm:whole/>
    </dgm:dataModel>
  </dgm:clrData>
  <dgm:layoutNode name="list">
    <dgm:varLst>
      <dgm:dir/>
      <dgm:animLvl val="lvl"/>
    </dgm:varLst>
    <dgm:choose name="Name0">
      <dgm:if name="Name1" func="var" arg="dir" op="equ" val="norm">
        <dgm:alg type="lin">
          <dgm:param type="linDir" val="fromL"/>
          <dgm:param type="fallback" val="2D"/>
          <dgm:param type="nodeVertAlign" val="t"/>
        </dgm:alg>
      </dgm:if>
      <dgm:else name="Name2">
        <dgm:alg type="lin">
          <dgm:param type="linDir" val="fromR"/>
          <dgm:param type="fallback" val="2D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ircle" refType="w" fact="0.5"/>
      <dgm:constr type="w" for="ch" forName="vertFlow" refType="w" fact="0.75"/>
      <dgm:constr type="h" for="des" forName="firstComp" refType="w" refFor="ch" refForName="vertFlow" fact="0.667"/>
      <dgm:constr type="h" for="des" forName="comp" refType="h" refFor="des" refForName="firstComp" op="equ"/>
      <dgm:constr type="h" for="des" forName="topSpace" refType="w" refFor="ch" refForName="circle" op="equ" fact="0.4"/>
      <dgm:constr type="w" for="ch" forName="posSpace" refType="w" fact="0.4"/>
      <dgm:constr type="w" for="ch" forName="negSpace" refType="w" fact="-1.15"/>
      <dgm:constr type="w" for="ch" forName="transSpace" refType="w" fact="0.75"/>
      <dgm:constr type="primFontSz" for="ch" forName="circle" op="equ" val="65"/>
      <dgm:constr type="primFontSz" for="des" forName="firstChildTx" val="65"/>
      <dgm:constr type="primFontSz" for="des" forName="childTx" refType="primFontSz" refFor="des" refForName="firstChildTx" op="equ"/>
    </dgm:constrLst>
    <dgm:ruleLst/>
    <dgm:forEach name="Name3" axis="ch" ptType="node">
      <dgm:layoutNode name="pos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vertFlow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firstComp" refType="w"/>
          <dgm:constr type="w" for="ch" forName="comp" refType="w"/>
        </dgm:constrLst>
        <dgm:ruleLst/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firstComp">
          <dgm:alg type="composite"/>
          <dgm:shape xmlns:r="http://schemas.openxmlformats.org/officeDocument/2006/relationships" r:blip="">
            <dgm:adjLst/>
          </dgm:shape>
          <dgm:presOf/>
          <dgm:choose name="Name4">
            <dgm:if name="Name5" func="var" arg="dir" op="equ" val="norm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 refType="w" fact="0.16"/>
                <dgm:constr type="r" for="ch" forName="firstChildTx" refType="w"/>
                <dgm:constr type="h" for="ch" forName="firstChildTx" refFor="ch" refForName="firstChild" op="equ"/>
              </dgm:constrLst>
            </dgm:if>
            <dgm:else name="Name6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/>
                <dgm:constr type="r" for="ch" forName="firstChildTx" refType="w" fact="0.825"/>
                <dgm:constr type="h" for="ch" forName="firstChildTx" refFor="ch" refForName="firstChild" op="equ"/>
              </dgm:constrLst>
            </dgm:else>
          </dgm:choose>
          <dgm:ruleLst/>
          <dgm:layoutNode name="firstChild" styleLbl="bgAccFollowNode1">
            <dgm:alg type="sp"/>
            <dgm:shape xmlns:r="http://schemas.openxmlformats.org/officeDocument/2006/relationships" type="rect" r:blip="">
              <dgm:adjLst/>
            </dgm:shape>
            <dgm:presOf axis="ch desOrSelf" ptType="node node" cnt="1 0"/>
            <dgm:constrLst/>
            <dgm:ruleLst/>
          </dgm:layoutNode>
          <dgm:layoutNode name="firstChildTx" styleLbl="bgAccFollowNode1">
            <dgm:varLst>
              <dgm:bulletEnabled val="1"/>
            </dgm:varLst>
            <dgm:alg type="tx">
              <dgm:param type="parTxLTRAlign" val="l"/>
            </dgm:alg>
            <dgm:shape xmlns:r="http://schemas.openxmlformats.org/officeDocument/2006/relationships" type="rect" r:blip="" hideGeom="1">
              <dgm:adjLst/>
            </dgm:shape>
            <dgm:presOf axis="ch desOrSelf" ptType="node node" cnt="1 0"/>
            <dgm:choose name="Name7">
              <dgm:if name="Name8" func="var" arg="dir" op="equ" val="norm">
                <dgm:constrLst>
                  <dgm:constr type="primFontSz" val="65"/>
                  <dgm:constr type="lMarg"/>
                </dgm:constrLst>
              </dgm:if>
              <dgm:else name="Name9">
                <dgm:constrLst>
                  <dgm:constr type="primFontSz" val="65"/>
                  <dgm:constr type="r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forEach name="Name10" axis="ch" ptType="node" st="2">
          <dgm:layoutNode name="comp">
            <dgm:alg type="composite"/>
            <dgm:shape xmlns:r="http://schemas.openxmlformats.org/officeDocument/2006/relationships" r:blip="">
              <dgm:adjLst/>
            </dgm:shape>
            <dgm:presOf/>
            <dgm:choose name="Name11">
              <dgm:if name="Name12" func="var" arg="dir" op="equ" val="norm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 refType="w" fact="0.16"/>
                  <dgm:constr type="r" for="ch" forName="childTx" refType="w"/>
                  <dgm:constr type="h" for="ch" forName="childTx" refFor="ch" refForName="child" op="equ"/>
                </dgm:constrLst>
              </dgm:if>
              <dgm:else name="Name13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/>
                  <dgm:constr type="r" for="ch" forName="childTx" refType="w" fact="0.825"/>
                  <dgm:constr type="h" for="ch" forName="childTx" refFor="ch" refForName="child" op="equ"/>
                </dgm:constrLst>
              </dgm:else>
            </dgm:choose>
            <dgm:ruleLst/>
            <dgm:layoutNode name="child" styleLbl="bgAccFollowNode1">
              <dgm:alg type="sp"/>
              <dgm:shape xmlns:r="http://schemas.openxmlformats.org/officeDocument/2006/relationships" type="rect" r:blip="">
                <dgm:adjLst/>
              </dgm:shape>
              <dgm:presOf axis="desOrSelf" ptType="node"/>
              <dgm:constrLst/>
              <dgm:ruleLst/>
            </dgm:layoutNode>
            <dgm:layoutNode name="childTx" styleLbl="bgAccFollowNode1">
              <dgm:varLst>
                <dgm:bulletEnabled val="1"/>
              </dgm:varLst>
              <dgm:alg type="tx">
                <dgm:param type="parTxLTRAlign" val="l"/>
              </dgm:alg>
              <dgm:shape xmlns:r="http://schemas.openxmlformats.org/officeDocument/2006/relationships" type="rect" r:blip="" hideGeom="1">
                <dgm:adjLst/>
              </dgm:shape>
              <dgm:presOf axis="desOrSelf" ptType="node"/>
              <dgm:choose name="Name14">
                <dgm:if name="Name15" func="var" arg="dir" op="equ" val="norm">
                  <dgm:constrLst>
                    <dgm:constr type="primFontSz" val="65"/>
                    <dgm:constr type="lMarg"/>
                  </dgm:constrLst>
                </dgm:if>
                <dgm:else name="Name16">
                  <dgm:constrLst>
                    <dgm:constr type="primFontSz" val="65"/>
                    <dgm:constr type="rMarg"/>
                  </dgm:constrLst>
                </dgm:else>
              </dgm:choose>
              <dgm:ruleLst>
                <dgm:rule type="primFontSz" val="5" fact="NaN" max="NaN"/>
              </dgm:ruleLst>
            </dgm:layoutNode>
          </dgm:layoutNode>
        </dgm:forEach>
      </dgm:layoutNode>
      <dgm:layoutNode name="neg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ircle" styleLbl="node1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lMarg"/>
          <dgm:constr type="rMarg"/>
          <dgm:constr type="tMarg"/>
          <dgm:constr type="bMarg"/>
          <dgm:constr type="h" refType="w"/>
        </dgm:constrLst>
        <dgm:ruleLst>
          <dgm:rule type="primFontSz" val="5" fact="NaN" max="NaN"/>
        </dgm:ruleLst>
      </dgm:layoutNode>
      <dgm:forEach name="Name17" axis="followSib" ptType="sibTrans" cnt="1">
        <dgm:layoutNode name="trans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9">
  <dgm:title val=""/>
  <dgm:desc val=""/>
  <dgm:catLst>
    <dgm:cat type="list" pri="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3" srcId="0" destId="1" srcOrd="0" destOrd="0"/>
        <dgm:cxn modelId="4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2"/>
        <dgm:pt modelId="21"/>
        <dgm:pt modelId="22"/>
        <dgm:pt modelId="23"/>
        <dgm:pt modelId="24"/>
        <dgm:pt modelId="3"/>
        <dgm:pt modelId="31"/>
        <dgm:pt modelId="32"/>
        <dgm:pt modelId="33"/>
        <dgm:pt modelId="34"/>
      </dgm:ptLst>
      <dgm:cxnLst>
        <dgm:cxn modelId="4" srcId="0" destId="1" srcOrd="0" destOrd="0"/>
        <dgm:cxn modelId="5" srcId="0" destId="2" srcOrd="1" destOrd="0"/>
        <dgm:cxn modelId="6" srcId="0" destId="3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18" srcId="1" destId="14" srcOrd="0" destOrd="0"/>
        <dgm:cxn modelId="25" srcId="2" destId="21" srcOrd="0" destOrd="0"/>
        <dgm:cxn modelId="26" srcId="2" destId="22" srcOrd="0" destOrd="0"/>
        <dgm:cxn modelId="27" srcId="2" destId="23" srcOrd="0" destOrd="0"/>
        <dgm:cxn modelId="28" srcId="2" destId="24" srcOrd="0" destOrd="0"/>
        <dgm:cxn modelId="35" srcId="3" destId="31" srcOrd="0" destOrd="0"/>
        <dgm:cxn modelId="36" srcId="3" destId="32" srcOrd="0" destOrd="0"/>
        <dgm:cxn modelId="37" srcId="3" destId="33" srcOrd="0" destOrd="0"/>
        <dgm:cxn modelId="38" srcId="3" destId="34" srcOrd="0" destOrd="0"/>
      </dgm:cxnLst>
      <dgm:bg/>
      <dgm:whole/>
    </dgm:dataModel>
  </dgm:clrData>
  <dgm:layoutNode name="list">
    <dgm:varLst>
      <dgm:dir/>
      <dgm:animLvl val="lvl"/>
    </dgm:varLst>
    <dgm:choose name="Name0">
      <dgm:if name="Name1" func="var" arg="dir" op="equ" val="norm">
        <dgm:alg type="lin">
          <dgm:param type="linDir" val="fromL"/>
          <dgm:param type="fallback" val="2D"/>
          <dgm:param type="nodeVertAlign" val="t"/>
        </dgm:alg>
      </dgm:if>
      <dgm:else name="Name2">
        <dgm:alg type="lin">
          <dgm:param type="linDir" val="fromR"/>
          <dgm:param type="fallback" val="2D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ircle" refType="w" fact="0.5"/>
      <dgm:constr type="w" for="ch" forName="vertFlow" refType="w" fact="0.75"/>
      <dgm:constr type="h" for="des" forName="firstComp" refType="w" refFor="ch" refForName="vertFlow" fact="0.667"/>
      <dgm:constr type="h" for="des" forName="comp" refType="h" refFor="des" refForName="firstComp" op="equ"/>
      <dgm:constr type="h" for="des" forName="topSpace" refType="w" refFor="ch" refForName="circle" op="equ" fact="0.4"/>
      <dgm:constr type="w" for="ch" forName="posSpace" refType="w" fact="0.4"/>
      <dgm:constr type="w" for="ch" forName="negSpace" refType="w" fact="-1.15"/>
      <dgm:constr type="w" for="ch" forName="transSpace" refType="w" fact="0.75"/>
      <dgm:constr type="primFontSz" for="ch" forName="circle" op="equ" val="65"/>
      <dgm:constr type="primFontSz" for="des" forName="firstChildTx" val="65"/>
      <dgm:constr type="primFontSz" for="des" forName="childTx" refType="primFontSz" refFor="des" refForName="firstChildTx" op="equ"/>
    </dgm:constrLst>
    <dgm:ruleLst/>
    <dgm:forEach name="Name3" axis="ch" ptType="node">
      <dgm:layoutNode name="pos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vertFlow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firstComp" refType="w"/>
          <dgm:constr type="w" for="ch" forName="comp" refType="w"/>
        </dgm:constrLst>
        <dgm:ruleLst/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firstComp">
          <dgm:alg type="composite"/>
          <dgm:shape xmlns:r="http://schemas.openxmlformats.org/officeDocument/2006/relationships" r:blip="">
            <dgm:adjLst/>
          </dgm:shape>
          <dgm:presOf/>
          <dgm:choose name="Name4">
            <dgm:if name="Name5" func="var" arg="dir" op="equ" val="norm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 refType="w" fact="0.16"/>
                <dgm:constr type="r" for="ch" forName="firstChildTx" refType="w"/>
                <dgm:constr type="h" for="ch" forName="firstChildTx" refFor="ch" refForName="firstChild" op="equ"/>
              </dgm:constrLst>
            </dgm:if>
            <dgm:else name="Name6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/>
                <dgm:constr type="r" for="ch" forName="firstChildTx" refType="w" fact="0.825"/>
                <dgm:constr type="h" for="ch" forName="firstChildTx" refFor="ch" refForName="firstChild" op="equ"/>
              </dgm:constrLst>
            </dgm:else>
          </dgm:choose>
          <dgm:ruleLst/>
          <dgm:layoutNode name="firstChild" styleLbl="bgAccFollowNode1">
            <dgm:alg type="sp"/>
            <dgm:shape xmlns:r="http://schemas.openxmlformats.org/officeDocument/2006/relationships" type="rect" r:blip="">
              <dgm:adjLst/>
            </dgm:shape>
            <dgm:presOf axis="ch desOrSelf" ptType="node node" cnt="1 0"/>
            <dgm:constrLst/>
            <dgm:ruleLst/>
          </dgm:layoutNode>
          <dgm:layoutNode name="firstChildTx" styleLbl="bgAccFollowNode1">
            <dgm:varLst>
              <dgm:bulletEnabled val="1"/>
            </dgm:varLst>
            <dgm:alg type="tx">
              <dgm:param type="parTxLTRAlign" val="l"/>
            </dgm:alg>
            <dgm:shape xmlns:r="http://schemas.openxmlformats.org/officeDocument/2006/relationships" type="rect" r:blip="" hideGeom="1">
              <dgm:adjLst/>
            </dgm:shape>
            <dgm:presOf axis="ch desOrSelf" ptType="node node" cnt="1 0"/>
            <dgm:choose name="Name7">
              <dgm:if name="Name8" func="var" arg="dir" op="equ" val="norm">
                <dgm:constrLst>
                  <dgm:constr type="primFontSz" val="65"/>
                  <dgm:constr type="lMarg"/>
                </dgm:constrLst>
              </dgm:if>
              <dgm:else name="Name9">
                <dgm:constrLst>
                  <dgm:constr type="primFontSz" val="65"/>
                  <dgm:constr type="r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forEach name="Name10" axis="ch" ptType="node" st="2">
          <dgm:layoutNode name="comp">
            <dgm:alg type="composite"/>
            <dgm:shape xmlns:r="http://schemas.openxmlformats.org/officeDocument/2006/relationships" r:blip="">
              <dgm:adjLst/>
            </dgm:shape>
            <dgm:presOf/>
            <dgm:choose name="Name11">
              <dgm:if name="Name12" func="var" arg="dir" op="equ" val="norm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 refType="w" fact="0.16"/>
                  <dgm:constr type="r" for="ch" forName="childTx" refType="w"/>
                  <dgm:constr type="h" for="ch" forName="childTx" refFor="ch" refForName="child" op="equ"/>
                </dgm:constrLst>
              </dgm:if>
              <dgm:else name="Name13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/>
                  <dgm:constr type="r" for="ch" forName="childTx" refType="w" fact="0.825"/>
                  <dgm:constr type="h" for="ch" forName="childTx" refFor="ch" refForName="child" op="equ"/>
                </dgm:constrLst>
              </dgm:else>
            </dgm:choose>
            <dgm:ruleLst/>
            <dgm:layoutNode name="child" styleLbl="bgAccFollowNode1">
              <dgm:alg type="sp"/>
              <dgm:shape xmlns:r="http://schemas.openxmlformats.org/officeDocument/2006/relationships" type="rect" r:blip="">
                <dgm:adjLst/>
              </dgm:shape>
              <dgm:presOf axis="desOrSelf" ptType="node"/>
              <dgm:constrLst/>
              <dgm:ruleLst/>
            </dgm:layoutNode>
            <dgm:layoutNode name="childTx" styleLbl="bgAccFollowNode1">
              <dgm:varLst>
                <dgm:bulletEnabled val="1"/>
              </dgm:varLst>
              <dgm:alg type="tx">
                <dgm:param type="parTxLTRAlign" val="l"/>
              </dgm:alg>
              <dgm:shape xmlns:r="http://schemas.openxmlformats.org/officeDocument/2006/relationships" type="rect" r:blip="" hideGeom="1">
                <dgm:adjLst/>
              </dgm:shape>
              <dgm:presOf axis="desOrSelf" ptType="node"/>
              <dgm:choose name="Name14">
                <dgm:if name="Name15" func="var" arg="dir" op="equ" val="norm">
                  <dgm:constrLst>
                    <dgm:constr type="primFontSz" val="65"/>
                    <dgm:constr type="lMarg"/>
                  </dgm:constrLst>
                </dgm:if>
                <dgm:else name="Name16">
                  <dgm:constrLst>
                    <dgm:constr type="primFontSz" val="65"/>
                    <dgm:constr type="rMarg"/>
                  </dgm:constrLst>
                </dgm:else>
              </dgm:choose>
              <dgm:ruleLst>
                <dgm:rule type="primFontSz" val="5" fact="NaN" max="NaN"/>
              </dgm:ruleLst>
            </dgm:layoutNode>
          </dgm:layoutNode>
        </dgm:forEach>
      </dgm:layoutNode>
      <dgm:layoutNode name="neg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ircle" styleLbl="node1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lMarg"/>
          <dgm:constr type="rMarg"/>
          <dgm:constr type="tMarg"/>
          <dgm:constr type="bMarg"/>
          <dgm:constr type="h" refType="w"/>
        </dgm:constrLst>
        <dgm:ruleLst>
          <dgm:rule type="primFontSz" val="5" fact="NaN" max="NaN"/>
        </dgm:ruleLst>
      </dgm:layoutNode>
      <dgm:forEach name="Name17" axis="followSib" ptType="sibTrans" cnt="1">
        <dgm:layoutNode name="trans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1.tiff>
</file>

<file path=ppt/media/image12.tiff>
</file>

<file path=ppt/media/image13.png>
</file>

<file path=ppt/media/image14.tiff>
</file>

<file path=ppt/media/image15.tiff>
</file>

<file path=ppt/media/image16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559361-4E24-4A90-A537-6EEC993B7EE0}" type="datetimeFigureOut">
              <a:rPr lang="en-US" smtClean="0"/>
              <a:t>5/15/17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C03191-63FC-4F33-9858-F897F57A9C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054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C03191-63FC-4F33-9858-F897F57A9C9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051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34179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59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7608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808627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191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9567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7988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2568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5/15/17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8031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35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6005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9812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5259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23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5278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4707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06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9710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67" r:id="rId1"/>
    <p:sldLayoutId id="2147484168" r:id="rId2"/>
    <p:sldLayoutId id="2147484169" r:id="rId3"/>
    <p:sldLayoutId id="2147484170" r:id="rId4"/>
    <p:sldLayoutId id="2147484171" r:id="rId5"/>
    <p:sldLayoutId id="2147484172" r:id="rId6"/>
    <p:sldLayoutId id="2147484173" r:id="rId7"/>
    <p:sldLayoutId id="2147484174" r:id="rId8"/>
    <p:sldLayoutId id="2147484175" r:id="rId9"/>
    <p:sldLayoutId id="2147484176" r:id="rId10"/>
    <p:sldLayoutId id="2147484177" r:id="rId11"/>
    <p:sldLayoutId id="2147484178" r:id="rId12"/>
    <p:sldLayoutId id="2147484179" r:id="rId13"/>
    <p:sldLayoutId id="2147484180" r:id="rId14"/>
    <p:sldLayoutId id="2147484181" r:id="rId15"/>
    <p:sldLayoutId id="2147484182" r:id="rId16"/>
    <p:sldLayoutId id="214748418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2sDQ-P5SEnc" TargetMode="External"/><Relationship Id="rId4" Type="http://schemas.openxmlformats.org/officeDocument/2006/relationships/hyperlink" Target="https://www.raywenderlich.com/123579/sqlite-tutorial-swift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stephencelis/SQLite.swift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MedNet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b="1" dirty="0"/>
              <a:t>A </a:t>
            </a:r>
            <a:r>
              <a:rPr lang="en-US" b="1" dirty="0" smtClean="0"/>
              <a:t>Social Media </a:t>
            </a:r>
            <a:r>
              <a:rPr lang="en-US" b="1" dirty="0"/>
              <a:t>for </a:t>
            </a:r>
            <a:r>
              <a:rPr lang="en-US" b="1" dirty="0" smtClean="0"/>
              <a:t>Medical Help </a:t>
            </a:r>
            <a:r>
              <a:rPr lang="en-GB" b="1" dirty="0" smtClean="0"/>
              <a:t> 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10604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Become a </a:t>
            </a:r>
            <a:r>
              <a:rPr lang="en-US" b="1" dirty="0" smtClean="0"/>
              <a:t>Donor </a:t>
            </a:r>
            <a:r>
              <a:rPr lang="en-US" dirty="0" smtClean="0"/>
              <a:t>- Use case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8451" y="2143125"/>
            <a:ext cx="3657600" cy="457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23569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5381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Enhancements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</a:t>
            </a:r>
            <a:r>
              <a:rPr lang="en-US" dirty="0"/>
              <a:t>detailed reports of diseases based on age groups, demographic location and lifestyle habits.</a:t>
            </a:r>
          </a:p>
          <a:p>
            <a:r>
              <a:rPr lang="en-US" dirty="0" smtClean="0"/>
              <a:t>Early </a:t>
            </a:r>
            <a:r>
              <a:rPr lang="en-US" dirty="0"/>
              <a:t>detection of diseases based on the year summary medical reports of state or city.</a:t>
            </a:r>
          </a:p>
          <a:p>
            <a:r>
              <a:rPr lang="en-US" dirty="0" smtClean="0"/>
              <a:t>Monitoring </a:t>
            </a:r>
            <a:r>
              <a:rPr lang="en-US" dirty="0"/>
              <a:t>health rate and disease trends among certain group like state or country.</a:t>
            </a:r>
          </a:p>
          <a:p>
            <a:r>
              <a:rPr lang="en-US" dirty="0" smtClean="0"/>
              <a:t>Authorized </a:t>
            </a:r>
            <a:r>
              <a:rPr lang="en-US" dirty="0"/>
              <a:t>and Secure fund transfers for donations.</a:t>
            </a:r>
          </a:p>
          <a:p>
            <a:pPr marL="0" indent="0">
              <a:buNone/>
            </a:pPr>
            <a:endParaRPr lang="en-US" strike="sngStrike" dirty="0"/>
          </a:p>
        </p:txBody>
      </p:sp>
    </p:spTree>
    <p:extLst>
      <p:ext uri="{BB962C8B-B14F-4D97-AF65-F5344CB8AC3E}">
        <p14:creationId xmlns:p14="http://schemas.microsoft.com/office/powerpoint/2010/main" val="1852845886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Celis</a:t>
            </a:r>
            <a:r>
              <a:rPr lang="en-US" dirty="0" smtClean="0"/>
              <a:t>, S. (</a:t>
            </a:r>
            <a:r>
              <a:rPr lang="pt-BR" dirty="0" smtClean="0"/>
              <a:t>2017, Mar 30</a:t>
            </a:r>
            <a:r>
              <a:rPr lang="en-US" dirty="0"/>
              <a:t>). </a:t>
            </a:r>
            <a:r>
              <a:rPr lang="en-US" i="1" dirty="0" err="1" smtClean="0"/>
              <a:t>SQLite.swift</a:t>
            </a:r>
            <a:r>
              <a:rPr lang="en-US" dirty="0"/>
              <a:t>. Retrieved from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github.com/stephencelis/SQLite.swift</a:t>
            </a:r>
            <a:endParaRPr lang="en-US" dirty="0"/>
          </a:p>
          <a:p>
            <a:r>
              <a:rPr lang="en-US" dirty="0" err="1" smtClean="0"/>
              <a:t>Chavely</a:t>
            </a:r>
            <a:r>
              <a:rPr lang="en-US" dirty="0" smtClean="0"/>
              <a:t>, P. and Dixit, P. </a:t>
            </a:r>
            <a:r>
              <a:rPr lang="en-US" dirty="0"/>
              <a:t>(2015, </a:t>
            </a:r>
            <a:r>
              <a:rPr lang="en-US" dirty="0" smtClean="0"/>
              <a:t>Jun </a:t>
            </a:r>
            <a:r>
              <a:rPr lang="en-US" dirty="0"/>
              <a:t>7</a:t>
            </a:r>
            <a:r>
              <a:rPr lang="en-US" dirty="0" smtClean="0"/>
              <a:t>). </a:t>
            </a:r>
            <a:r>
              <a:rPr lang="en-US" i="1" dirty="0" err="1" smtClean="0"/>
              <a:t>Aadhar</a:t>
            </a:r>
            <a:r>
              <a:rPr lang="en-US" i="1" dirty="0" smtClean="0"/>
              <a:t> </a:t>
            </a:r>
            <a:r>
              <a:rPr lang="en-US" i="1" dirty="0" err="1" smtClean="0"/>
              <a:t>MedNet</a:t>
            </a:r>
            <a:r>
              <a:rPr lang="en-US" dirty="0" smtClean="0"/>
              <a:t>. Retrieved from </a:t>
            </a: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www.youtube.com/watch?v=2sDQ-P5SEnc</a:t>
            </a:r>
            <a:endParaRPr lang="en-US" dirty="0" smtClean="0"/>
          </a:p>
          <a:p>
            <a:r>
              <a:rPr lang="en-US" dirty="0" smtClean="0"/>
              <a:t>Wagner, C. </a:t>
            </a:r>
            <a:r>
              <a:rPr lang="en-US" dirty="0"/>
              <a:t>(2016, </a:t>
            </a:r>
            <a:r>
              <a:rPr lang="en-US" dirty="0" smtClean="0"/>
              <a:t>Mar </a:t>
            </a:r>
            <a:r>
              <a:rPr lang="en-US" dirty="0"/>
              <a:t>3). </a:t>
            </a:r>
            <a:r>
              <a:rPr lang="en-US" i="1" dirty="0"/>
              <a:t>SQLite Tutorial: Getting </a:t>
            </a:r>
            <a:r>
              <a:rPr lang="en-US" i="1" dirty="0" smtClean="0"/>
              <a:t>Started</a:t>
            </a:r>
            <a:r>
              <a:rPr lang="en-US" dirty="0" smtClean="0"/>
              <a:t>. </a:t>
            </a:r>
            <a:r>
              <a:rPr lang="en-US" dirty="0"/>
              <a:t>Retrieved from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www.raywenderlich.com/123579/sqlite-tutorial-swift</a:t>
            </a:r>
            <a:endParaRPr lang="en-US" i="1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83997326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713" y="244866"/>
            <a:ext cx="9753600" cy="648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412358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</a:t>
            </a:r>
            <a:r>
              <a:rPr lang="mr-IN" dirty="0" smtClean="0"/>
              <a:t>–</a:t>
            </a:r>
            <a:r>
              <a:rPr lang="en-US" dirty="0" smtClean="0"/>
              <a:t> What is </a:t>
            </a:r>
            <a:r>
              <a:rPr lang="en-US" dirty="0" err="1" smtClean="0"/>
              <a:t>MedNet</a:t>
            </a:r>
            <a:r>
              <a:rPr lang="en-US" dirty="0" smtClean="0"/>
              <a:t> about?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>
          <a:xfrm>
            <a:off x="680322" y="2336873"/>
            <a:ext cx="5834777" cy="4282876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This project is an effort to create a social media for medical help – </a:t>
            </a:r>
            <a:r>
              <a:rPr lang="en-US" sz="2400" dirty="0" err="1"/>
              <a:t>MedNet</a:t>
            </a:r>
            <a:r>
              <a:rPr lang="en-US" sz="2400" dirty="0"/>
              <a:t>, for citizens to create medical profiles, form connections, and centralize their medical history.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Aim: </a:t>
            </a:r>
            <a:r>
              <a:rPr lang="en-US" sz="2400" dirty="0"/>
              <a:t>T</a:t>
            </a:r>
            <a:r>
              <a:rPr lang="en-US" sz="2400" dirty="0" smtClean="0"/>
              <a:t>o </a:t>
            </a:r>
            <a:r>
              <a:rPr lang="en-US" sz="2400" dirty="0"/>
              <a:t>provide a centralized location for all authorized medical services and medical records</a:t>
            </a:r>
            <a:r>
              <a:rPr lang="en-US" sz="2400" dirty="0" smtClean="0"/>
              <a:t>.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r>
              <a:rPr lang="en-US" dirty="0"/>
              <a:t> </a:t>
            </a:r>
          </a:p>
        </p:txBody>
      </p:sp>
      <p:pic>
        <p:nvPicPr>
          <p:cNvPr id="10" name="Picture Placeholder 9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4296" y="2336873"/>
            <a:ext cx="3875617" cy="4408558"/>
          </a:xfrm>
        </p:spPr>
      </p:pic>
    </p:spTree>
    <p:extLst>
      <p:ext uri="{BB962C8B-B14F-4D97-AF65-F5344CB8AC3E}">
        <p14:creationId xmlns:p14="http://schemas.microsoft.com/office/powerpoint/2010/main" val="16641509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Create </a:t>
            </a:r>
            <a:r>
              <a:rPr lang="en-US" dirty="0"/>
              <a:t>a medical </a:t>
            </a:r>
            <a:r>
              <a:rPr lang="en-US" dirty="0" smtClean="0"/>
              <a:t>network</a:t>
            </a:r>
          </a:p>
          <a:p>
            <a:r>
              <a:rPr lang="en-US" dirty="0" smtClean="0"/>
              <a:t>Provide feature rich mobile </a:t>
            </a:r>
            <a:r>
              <a:rPr lang="en-US" dirty="0"/>
              <a:t>enabled web </a:t>
            </a:r>
            <a:r>
              <a:rPr lang="en-US" dirty="0" smtClean="0"/>
              <a:t>platform.</a:t>
            </a:r>
          </a:p>
          <a:p>
            <a:r>
              <a:rPr lang="en-US" dirty="0" smtClean="0"/>
              <a:t>Organize </a:t>
            </a:r>
            <a:r>
              <a:rPr lang="en-US" dirty="0"/>
              <a:t>data in a sophisticated RDBMS schema </a:t>
            </a:r>
            <a:r>
              <a:rPr lang="en-US" dirty="0" smtClean="0"/>
              <a:t>to provide </a:t>
            </a:r>
            <a:r>
              <a:rPr lang="en-US" dirty="0"/>
              <a:t>fast, </a:t>
            </a:r>
            <a:r>
              <a:rPr lang="en-US" dirty="0" smtClean="0"/>
              <a:t>secure, </a:t>
            </a:r>
            <a:r>
              <a:rPr lang="en-US" dirty="0"/>
              <a:t>and stable retrieval of </a:t>
            </a:r>
            <a:r>
              <a:rPr lang="en-US" dirty="0" smtClean="0"/>
              <a:t>information.</a:t>
            </a:r>
          </a:p>
          <a:p>
            <a:r>
              <a:rPr lang="en-US" dirty="0" smtClean="0"/>
              <a:t>Allow the Government </a:t>
            </a:r>
            <a:r>
              <a:rPr lang="en-US" dirty="0"/>
              <a:t>to monitor the medical </a:t>
            </a:r>
            <a:r>
              <a:rPr lang="en-US" dirty="0" smtClean="0"/>
              <a:t>conditions and analyze </a:t>
            </a:r>
            <a:r>
              <a:rPr lang="en-US" dirty="0"/>
              <a:t>disease </a:t>
            </a:r>
            <a:r>
              <a:rPr lang="en-US" dirty="0" smtClean="0"/>
              <a:t>trends.</a:t>
            </a:r>
          </a:p>
          <a:p>
            <a:r>
              <a:rPr lang="en-US" dirty="0" smtClean="0"/>
              <a:t>Connect with other users of the system.</a:t>
            </a:r>
          </a:p>
          <a:p>
            <a:r>
              <a:rPr lang="en-US" dirty="0"/>
              <a:t>A veritable </a:t>
            </a:r>
            <a:r>
              <a:rPr lang="en-US" dirty="0" smtClean="0"/>
              <a:t>goldmine </a:t>
            </a:r>
            <a:r>
              <a:rPr lang="en-US" dirty="0"/>
              <a:t>of health </a:t>
            </a:r>
            <a:r>
              <a:rPr lang="en-US" dirty="0" smtClean="0"/>
              <a:t>data.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8508894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Medical Services</a:t>
            </a:r>
            <a:endParaRPr lang="en-US" dirty="0"/>
          </a:p>
        </p:txBody>
      </p:sp>
      <p:graphicFrame>
        <p:nvGraphicFramePr>
          <p:cNvPr id="30" name="Content Placeholder 2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3873215"/>
              </p:ext>
            </p:extLst>
          </p:nvPr>
        </p:nvGraphicFramePr>
        <p:xfrm>
          <a:off x="134201" y="2308225"/>
          <a:ext cx="10706100" cy="4192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0487391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541319"/>
              </p:ext>
            </p:extLst>
          </p:nvPr>
        </p:nvGraphicFramePr>
        <p:xfrm>
          <a:off x="681037" y="2336800"/>
          <a:ext cx="10714843" cy="3598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7966496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Actors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7841599"/>
              </p:ext>
            </p:extLst>
          </p:nvPr>
        </p:nvGraphicFramePr>
        <p:xfrm>
          <a:off x="681038" y="2336800"/>
          <a:ext cx="11220450" cy="4392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0288361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</a:t>
            </a:r>
            <a:r>
              <a:rPr lang="en-US" dirty="0" smtClean="0"/>
              <a:t>Actors (cont.)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2406481"/>
              </p:ext>
            </p:extLst>
          </p:nvPr>
        </p:nvGraphicFramePr>
        <p:xfrm>
          <a:off x="681038" y="2336800"/>
          <a:ext cx="11220450" cy="4392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6343536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Request Medical </a:t>
            </a:r>
            <a:r>
              <a:rPr lang="en-US" b="1" dirty="0" smtClean="0"/>
              <a:t>Help </a:t>
            </a:r>
            <a:r>
              <a:rPr lang="en-US" dirty="0" smtClean="0"/>
              <a:t>- Use case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14350" y="2057400"/>
            <a:ext cx="4455666" cy="4386263"/>
          </a:xfrm>
          <a:prstGeom prst="rect">
            <a:avLst/>
          </a:prstGeom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57900" y="2057400"/>
            <a:ext cx="4514849" cy="43916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50" y="2057400"/>
            <a:ext cx="4455666" cy="438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14424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View Medical Profile </a:t>
            </a:r>
            <a:r>
              <a:rPr lang="en-US" dirty="0" smtClean="0"/>
              <a:t>- Use case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14788" y="2022475"/>
            <a:ext cx="4171950" cy="437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31198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680</TotalTime>
  <Words>504</Words>
  <Application>Microsoft Macintosh PowerPoint</Application>
  <PresentationFormat>Widescreen</PresentationFormat>
  <Paragraphs>78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Mangal</vt:lpstr>
      <vt:lpstr>Trebuchet MS</vt:lpstr>
      <vt:lpstr>Arial</vt:lpstr>
      <vt:lpstr>Berlin</vt:lpstr>
      <vt:lpstr>MedNet – A Social Media for Medical Help  </vt:lpstr>
      <vt:lpstr>Introduction – What is MedNet about?</vt:lpstr>
      <vt:lpstr>Goals</vt:lpstr>
      <vt:lpstr>Medical Services</vt:lpstr>
      <vt:lpstr>Benefits</vt:lpstr>
      <vt:lpstr>System Actors</vt:lpstr>
      <vt:lpstr>System Actors (cont.)</vt:lpstr>
      <vt:lpstr>Request Medical Help - Use case</vt:lpstr>
      <vt:lpstr>View Medical Profile - Use case</vt:lpstr>
      <vt:lpstr>Become a Donor - Use case</vt:lpstr>
      <vt:lpstr>Demo</vt:lpstr>
      <vt:lpstr>Future Enhancements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MedNetA Medical Social Media </dc:title>
  <dc:creator>J C, Preethi</dc:creator>
  <cp:lastModifiedBy>Himanshi Bhardwaj</cp:lastModifiedBy>
  <cp:revision>34</cp:revision>
  <dcterms:created xsi:type="dcterms:W3CDTF">2017-04-27T20:24:40Z</dcterms:created>
  <dcterms:modified xsi:type="dcterms:W3CDTF">2017-05-15T05:55:35Z</dcterms:modified>
</cp:coreProperties>
</file>

<file path=docProps/thumbnail.jpeg>
</file>